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13"/>
  </p:notesMasterIdLst>
  <p:sldIdLst>
    <p:sldId id="256" r:id="rId4"/>
    <p:sldId id="257" r:id="rId5"/>
    <p:sldId id="276" r:id="rId6"/>
    <p:sldId id="265" r:id="rId7"/>
    <p:sldId id="333" r:id="rId8"/>
    <p:sldId id="334" r:id="rId9"/>
    <p:sldId id="335" r:id="rId10"/>
    <p:sldId id="336" r:id="rId11"/>
    <p:sldId id="258" r:id="rId12"/>
    <p:sldId id="322" r:id="rId14"/>
    <p:sldId id="323" r:id="rId15"/>
    <p:sldId id="274" r:id="rId16"/>
  </p:sldIdLst>
  <p:sldSz cx="12192000" cy="6858000"/>
  <p:notesSz cx="6858000" cy="9144000"/>
  <p:embeddedFontLst>
    <p:embeddedFont>
      <p:font typeface="等线" panose="02010600030101010101" charset="-122"/>
      <p:regular r:id="rId20"/>
      <p:bold r:id="rId21"/>
    </p:embeddedFont>
    <p:embeddedFont>
      <p:font typeface="David" panose="020E0502060401010101" pitchFamily="34" charset="-79"/>
      <p:regular r:id="rId22"/>
      <p:bold r:id="rId23"/>
    </p:embeddedFont>
    <p:embeddedFont>
      <p:font typeface="方正兰亭纤黑_GBK" panose="02010600030101010101" charset="-122"/>
      <p:regular r:id="rId24"/>
    </p:embeddedFont>
    <p:embeddedFont>
      <p:font typeface="等线 Light" panose="02010600030101010101" charset="-122"/>
      <p:regular r:id="rId25"/>
    </p:embeddedFont>
    <p:embeddedFont>
      <p:font typeface="方正兰亭粗黑简体" panose="02010600030101010101" charset="-122"/>
      <p:regular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3762"/>
    <a:srgbClr val="1D518D"/>
    <a:srgbClr val="1AA4C0"/>
    <a:srgbClr val="11578A"/>
    <a:srgbClr val="157993"/>
    <a:srgbClr val="1D548D"/>
    <a:srgbClr val="1B9DBB"/>
    <a:srgbClr val="157992"/>
    <a:srgbClr val="1794AD"/>
    <a:srgbClr val="2863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94660"/>
  </p:normalViewPr>
  <p:slideViewPr>
    <p:cSldViewPr snapToGrid="0">
      <p:cViewPr>
        <p:scale>
          <a:sx n="50" d="100"/>
          <a:sy n="50" d="100"/>
        </p:scale>
        <p:origin x="1339" y="706"/>
      </p:cViewPr>
      <p:guideLst>
        <p:guide orient="horz" pos="2105"/>
        <p:guide pos="380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notesMaster" Target="notesMasters/notes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EA4C28C-AEC8-4339-A686-44EB55C7D4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B80C4-BC03-4828-9983-2344FFB064D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A4C28C-AEC8-4339-A686-44EB55C7D46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0B80C4-BC03-4828-9983-2344FFB064D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A4C28C-AEC8-4339-A686-44EB55C7D46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0B80C4-BC03-4828-9983-2344FFB064D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8" Type="http://schemas.openxmlformats.org/officeDocument/2006/relationships/slideLayout" Target="../slideLayouts/slideLayout1.xml"/><Relationship Id="rId17" Type="http://schemas.openxmlformats.org/officeDocument/2006/relationships/tags" Target="../tags/tag13.xml"/><Relationship Id="rId16" Type="http://schemas.openxmlformats.org/officeDocument/2006/relationships/image" Target="../media/image3.png"/><Relationship Id="rId15" Type="http://schemas.microsoft.com/office/2007/relationships/media" Target="../media/media1.mp3"/><Relationship Id="rId14" Type="http://schemas.openxmlformats.org/officeDocument/2006/relationships/audio" Target="../media/media1.mp3"/><Relationship Id="rId13" Type="http://schemas.openxmlformats.org/officeDocument/2006/relationships/image" Target="../media/image2.png"/><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5" Type="http://schemas.openxmlformats.org/officeDocument/2006/relationships/slideLayout" Target="../slideLayouts/slideLayout2.xml"/><Relationship Id="rId14" Type="http://schemas.openxmlformats.org/officeDocument/2006/relationships/tags" Target="../tags/tag33.xml"/><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tags" Target="../tags/tag2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3" Type="http://schemas.openxmlformats.org/officeDocument/2006/relationships/slideLayout" Target="../slideLayouts/slideLayout2.xml"/><Relationship Id="rId22" Type="http://schemas.openxmlformats.org/officeDocument/2006/relationships/tags" Target="../tags/tag55.xml"/><Relationship Id="rId21" Type="http://schemas.openxmlformats.org/officeDocument/2006/relationships/tags" Target="../tags/tag54.xml"/><Relationship Id="rId20" Type="http://schemas.openxmlformats.org/officeDocument/2006/relationships/tags" Target="../tags/tag53.xml"/><Relationship Id="rId2" Type="http://schemas.openxmlformats.org/officeDocument/2006/relationships/tags" Target="../tags/tag35.xml"/><Relationship Id="rId19" Type="http://schemas.openxmlformats.org/officeDocument/2006/relationships/tags" Target="../tags/tag52.xml"/><Relationship Id="rId18" Type="http://schemas.openxmlformats.org/officeDocument/2006/relationships/tags" Target="../tags/tag51.xml"/><Relationship Id="rId17" Type="http://schemas.openxmlformats.org/officeDocument/2006/relationships/tags" Target="../tags/tag50.xml"/><Relationship Id="rId16" Type="http://schemas.openxmlformats.org/officeDocument/2006/relationships/tags" Target="../tags/tag49.xml"/><Relationship Id="rId15" Type="http://schemas.openxmlformats.org/officeDocument/2006/relationships/tags" Target="../tags/tag48.xml"/><Relationship Id="rId14" Type="http://schemas.openxmlformats.org/officeDocument/2006/relationships/tags" Target="../tags/tag47.xml"/><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tags" Target="../tags/tag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_椭圆 14"/>
          <p:cNvSpPr/>
          <p:nvPr>
            <p:custDataLst>
              <p:tags r:id="rId1"/>
            </p:custDataLst>
          </p:nvPr>
        </p:nvSpPr>
        <p:spPr>
          <a:xfrm>
            <a:off x="6613947" y="1956388"/>
            <a:ext cx="673510" cy="673510"/>
          </a:xfrm>
          <a:prstGeom prst="ellipse">
            <a:avLst/>
          </a:prstGeom>
          <a:gradFill>
            <a:gsLst>
              <a:gs pos="98667">
                <a:srgbClr val="25A0B5">
                  <a:alpha val="33000"/>
                </a:srgbClr>
              </a:gs>
              <a:gs pos="72000">
                <a:srgbClr val="1E8292">
                  <a:alpha val="47000"/>
                </a:srgbClr>
              </a:gs>
              <a:gs pos="23000">
                <a:srgbClr val="2662AA">
                  <a:alpha val="47000"/>
                </a:srgb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_椭圆 12"/>
          <p:cNvSpPr/>
          <p:nvPr>
            <p:custDataLst>
              <p:tags r:id="rId2"/>
            </p:custDataLst>
          </p:nvPr>
        </p:nvSpPr>
        <p:spPr>
          <a:xfrm>
            <a:off x="1169088" y="2575390"/>
            <a:ext cx="983804" cy="983804"/>
          </a:xfrm>
          <a:prstGeom prst="ellipse">
            <a:avLst/>
          </a:prstGeom>
          <a:gradFill>
            <a:gsLst>
              <a:gs pos="100000">
                <a:srgbClr val="1E8292">
                  <a:alpha val="47000"/>
                </a:srgbClr>
              </a:gs>
              <a:gs pos="23000">
                <a:srgbClr val="2662AA">
                  <a:alpha val="47000"/>
                </a:srgb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PA_直接连接符 26"/>
          <p:cNvCxnSpPr/>
          <p:nvPr>
            <p:custDataLst>
              <p:tags r:id="rId3"/>
            </p:custDataLst>
          </p:nvPr>
        </p:nvCxnSpPr>
        <p:spPr>
          <a:xfrm flipH="1">
            <a:off x="8955272" y="-1554480"/>
            <a:ext cx="1664768" cy="887951"/>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28" name="PA_直接连接符 27"/>
          <p:cNvCxnSpPr/>
          <p:nvPr>
            <p:custDataLst>
              <p:tags r:id="rId4"/>
            </p:custDataLst>
          </p:nvPr>
        </p:nvCxnSpPr>
        <p:spPr>
          <a:xfrm flipH="1">
            <a:off x="16441239" y="-1752600"/>
            <a:ext cx="1496852" cy="798388"/>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29" name="PA_直接连接符 28"/>
          <p:cNvCxnSpPr/>
          <p:nvPr>
            <p:custDataLst>
              <p:tags r:id="rId5"/>
            </p:custDataLst>
          </p:nvPr>
        </p:nvCxnSpPr>
        <p:spPr>
          <a:xfrm flipH="1">
            <a:off x="12711341" y="2905839"/>
            <a:ext cx="1805055" cy="962776"/>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30" name="PA_直接连接符 29"/>
          <p:cNvCxnSpPr/>
          <p:nvPr>
            <p:custDataLst>
              <p:tags r:id="rId6"/>
            </p:custDataLst>
          </p:nvPr>
        </p:nvCxnSpPr>
        <p:spPr>
          <a:xfrm flipH="1">
            <a:off x="13430247" y="1219200"/>
            <a:ext cx="1719602" cy="917198"/>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31" name="PA_直接连接符 30"/>
          <p:cNvCxnSpPr/>
          <p:nvPr>
            <p:custDataLst>
              <p:tags r:id="rId7"/>
            </p:custDataLst>
          </p:nvPr>
        </p:nvCxnSpPr>
        <p:spPr>
          <a:xfrm flipH="1">
            <a:off x="13241330" y="-1752600"/>
            <a:ext cx="1503329" cy="801843"/>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sp>
        <p:nvSpPr>
          <p:cNvPr id="12" name="PA_椭圆 11"/>
          <p:cNvSpPr/>
          <p:nvPr>
            <p:custDataLst>
              <p:tags r:id="rId8"/>
            </p:custDataLst>
          </p:nvPr>
        </p:nvSpPr>
        <p:spPr>
          <a:xfrm>
            <a:off x="9607032" y="4348722"/>
            <a:ext cx="1852246" cy="1852246"/>
          </a:xfrm>
          <a:prstGeom prst="ellipse">
            <a:avLst/>
          </a:prstGeom>
          <a:gradFill>
            <a:gsLst>
              <a:gs pos="0">
                <a:srgbClr val="157E94">
                  <a:alpha val="43000"/>
                </a:srgbClr>
              </a:gs>
              <a:gs pos="58000">
                <a:srgbClr val="11578A"/>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PA_直接连接符 32"/>
          <p:cNvCxnSpPr/>
          <p:nvPr>
            <p:custDataLst>
              <p:tags r:id="rId9"/>
            </p:custDataLst>
          </p:nvPr>
        </p:nvCxnSpPr>
        <p:spPr>
          <a:xfrm flipH="1">
            <a:off x="16441238" y="1956388"/>
            <a:ext cx="1717510" cy="916082"/>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sp>
        <p:nvSpPr>
          <p:cNvPr id="4" name="PA_ACE_文本框 3"/>
          <p:cNvSpPr txBox="1"/>
          <p:nvPr>
            <p:custDataLst>
              <p:tags r:id="rId10"/>
            </p:custDataLst>
          </p:nvPr>
        </p:nvSpPr>
        <p:spPr>
          <a:xfrm>
            <a:off x="2454603" y="2137668"/>
            <a:ext cx="7313295" cy="768350"/>
          </a:xfrm>
          <a:prstGeom prst="rect">
            <a:avLst/>
          </a:prstGeom>
          <a:noFill/>
        </p:spPr>
        <p:txBody>
          <a:bodyPr wrap="none" rtlCol="0">
            <a:spAutoFit/>
          </a:bodyPr>
          <a:lstStyle/>
          <a:p>
            <a:pPr algn="ctr"/>
            <a:r>
              <a:rPr lang="en-US" altLang="zh-CN" sz="4400" dirty="0">
                <a:solidFill>
                  <a:schemeClr val="bg1"/>
                </a:solidFill>
                <a:latin typeface="思源黑体 CN Light" panose="020B0300000000000000" pitchFamily="34" charset="-122"/>
                <a:ea typeface="思源黑体 CN Light" panose="020B0300000000000000" pitchFamily="34" charset="-122"/>
                <a:sym typeface="+mn-ea"/>
              </a:rPr>
              <a:t>“</a:t>
            </a:r>
            <a:r>
              <a:rPr lang="zh-CN" altLang="en-US" sz="4400" dirty="0">
                <a:solidFill>
                  <a:schemeClr val="bg1"/>
                </a:solidFill>
                <a:latin typeface="思源黑体 CN Light" panose="020B0300000000000000" pitchFamily="34" charset="-122"/>
                <a:ea typeface="思源黑体 CN Light" panose="020B0300000000000000" pitchFamily="34" charset="-122"/>
                <a:sym typeface="+mn-ea"/>
              </a:rPr>
              <a:t>乐闪</a:t>
            </a:r>
            <a:r>
              <a:rPr lang="en-US" altLang="zh-CN" sz="4400" dirty="0">
                <a:solidFill>
                  <a:schemeClr val="bg1"/>
                </a:solidFill>
                <a:latin typeface="思源黑体 CN Light" panose="020B0300000000000000" pitchFamily="34" charset="-122"/>
                <a:ea typeface="思源黑体 CN Light" panose="020B0300000000000000" pitchFamily="34" charset="-122"/>
                <a:sym typeface="+mn-ea"/>
              </a:rPr>
              <a:t>”</a:t>
            </a:r>
            <a:r>
              <a:rPr lang="zh-CN" altLang="en-US" sz="4400" dirty="0">
                <a:solidFill>
                  <a:schemeClr val="bg1"/>
                </a:solidFill>
                <a:latin typeface="思源黑体 CN Light" panose="020B0300000000000000" pitchFamily="34" charset="-122"/>
                <a:ea typeface="思源黑体 CN Light" panose="020B0300000000000000" pitchFamily="34" charset="-122"/>
                <a:sym typeface="+mn-ea"/>
              </a:rPr>
              <a:t>短视频</a:t>
            </a:r>
            <a:r>
              <a:rPr lang="en-US" altLang="zh-CN" sz="4400" dirty="0">
                <a:solidFill>
                  <a:schemeClr val="bg1"/>
                </a:solidFill>
                <a:latin typeface="思源黑体 CN Light" panose="020B0300000000000000" pitchFamily="34" charset="-122"/>
                <a:ea typeface="思源黑体 CN Light" panose="020B0300000000000000" pitchFamily="34" charset="-122"/>
                <a:sym typeface="+mn-ea"/>
              </a:rPr>
              <a:t>APP</a:t>
            </a:r>
            <a:r>
              <a:rPr lang="zh-CN" altLang="en-US" sz="4400" dirty="0">
                <a:solidFill>
                  <a:schemeClr val="bg1"/>
                </a:solidFill>
                <a:latin typeface="思源黑体 CN Light" panose="020B0300000000000000" pitchFamily="34" charset="-122"/>
                <a:ea typeface="思源黑体 CN Light" panose="020B0300000000000000" pitchFamily="34" charset="-122"/>
                <a:sym typeface="+mn-ea"/>
              </a:rPr>
              <a:t>项目汇报</a:t>
            </a:r>
            <a:endParaRPr lang="zh-CN" altLang="en-US" sz="4400" dirty="0">
              <a:gradFill>
                <a:gsLst>
                  <a:gs pos="37000">
                    <a:srgbClr val="1797B1"/>
                  </a:gs>
                  <a:gs pos="0">
                    <a:srgbClr val="C0DEF6"/>
                  </a:gs>
                  <a:gs pos="100000">
                    <a:srgbClr val="148195"/>
                  </a:gs>
                  <a:gs pos="68000">
                    <a:srgbClr val="C7E6F5"/>
                  </a:gs>
                </a:gsLst>
                <a:lin ang="0" scaled="0"/>
              </a:gradFill>
              <a:latin typeface="思源黑体 CN Light" panose="020B0300000000000000" pitchFamily="34" charset="-122"/>
              <a:ea typeface="思源黑体 CN Light" panose="020B0300000000000000" pitchFamily="34" charset="-122"/>
            </a:endParaRPr>
          </a:p>
        </p:txBody>
      </p:sp>
      <p:grpSp>
        <p:nvGrpSpPr>
          <p:cNvPr id="49" name="PA_组合 48"/>
          <p:cNvGrpSpPr/>
          <p:nvPr>
            <p:custDataLst>
              <p:tags r:id="rId11"/>
            </p:custDataLst>
          </p:nvPr>
        </p:nvGrpSpPr>
        <p:grpSpPr>
          <a:xfrm>
            <a:off x="4728210" y="3128645"/>
            <a:ext cx="2672715" cy="516890"/>
            <a:chOff x="4178461" y="2905839"/>
            <a:chExt cx="3925309" cy="516933"/>
          </a:xfrm>
        </p:grpSpPr>
        <p:sp>
          <p:nvSpPr>
            <p:cNvPr id="14" name="矩形: 圆角 13"/>
            <p:cNvSpPr/>
            <p:nvPr/>
          </p:nvSpPr>
          <p:spPr>
            <a:xfrm>
              <a:off x="4178461" y="2905839"/>
              <a:ext cx="3886200" cy="516933"/>
            </a:xfrm>
            <a:prstGeom prst="roundRect">
              <a:avLst>
                <a:gd name="adj" fmla="val 42463"/>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352712" y="2945569"/>
              <a:ext cx="3751058" cy="437551"/>
            </a:xfrm>
            <a:prstGeom prst="rect">
              <a:avLst/>
            </a:prstGeom>
            <a:noFill/>
          </p:spPr>
          <p:txBody>
            <a:bodyPr wrap="square" rtlCol="0">
              <a:spAutoFit/>
            </a:bodyPr>
            <a:lstStyle/>
            <a:p>
              <a:r>
                <a:rPr lang="zh-CN" altLang="en-US" sz="2250" dirty="0">
                  <a:solidFill>
                    <a:srgbClr val="1E648A"/>
                  </a:solidFill>
                  <a:latin typeface="思源黑体 CN Light" panose="020B0300000000000000" pitchFamily="34" charset="-122"/>
                  <a:ea typeface="思源黑体 CN Light" panose="020B0300000000000000" pitchFamily="34" charset="-122"/>
                </a:rPr>
                <a:t>小组</a:t>
              </a:r>
              <a:r>
                <a:rPr lang="en-US" altLang="zh-CN" sz="2250" dirty="0">
                  <a:solidFill>
                    <a:srgbClr val="1E648A"/>
                  </a:solidFill>
                  <a:latin typeface="思源黑体 CN Light" panose="020B0300000000000000" pitchFamily="34" charset="-122"/>
                  <a:ea typeface="思源黑体 CN Light" panose="020B0300000000000000" pitchFamily="34" charset="-122"/>
                </a:rPr>
                <a:t>se3-se1601 </a:t>
              </a:r>
              <a:endParaRPr lang="en-US" altLang="zh-CN" sz="2250" dirty="0">
                <a:solidFill>
                  <a:srgbClr val="1E648A"/>
                </a:solidFill>
                <a:latin typeface="思源黑体 CN Light" panose="020B0300000000000000" pitchFamily="34" charset="-122"/>
                <a:ea typeface="思源黑体 CN Light" panose="020B0300000000000000" pitchFamily="34" charset="-122"/>
              </a:endParaRPr>
            </a:p>
          </p:txBody>
        </p:sp>
      </p:grpSp>
      <p:pic>
        <p:nvPicPr>
          <p:cNvPr id="50" name="PA_图片 49"/>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972820" y="3185795"/>
            <a:ext cx="2880995" cy="1621790"/>
          </a:xfrm>
          <a:prstGeom prst="rect">
            <a:avLst/>
          </a:prstGeom>
        </p:spPr>
      </p:pic>
      <p:pic>
        <p:nvPicPr>
          <p:cNvPr id="2" name="马志强+合肥+15556585465">
            <a:hlinkClick r:id="" action="ppaction://media"/>
          </p:cNvPr>
          <p:cNvPicPr>
            <a:picLocks noChangeAspect="1"/>
          </p:cNvPicPr>
          <p:nvPr>
            <a:audioFile r:link="rId14"/>
            <p:extLst>
              <p:ext uri="{DAA4B4D4-6D71-4841-9C94-3DE7FCFB9230}">
                <p14:media xmlns:p14="http://schemas.microsoft.com/office/powerpoint/2010/main" r:embed="rId15"/>
              </p:ext>
            </p:extLst>
          </p:nvPr>
        </p:nvPicPr>
        <p:blipFill>
          <a:blip r:embed="rId16"/>
          <a:stretch>
            <a:fillRect/>
          </a:stretch>
        </p:blipFill>
        <p:spPr>
          <a:xfrm>
            <a:off x="13126505" y="-938101"/>
            <a:ext cx="487363" cy="487363"/>
          </a:xfrm>
          <a:prstGeom prst="rect">
            <a:avLst/>
          </a:prstGeom>
        </p:spPr>
      </p:pic>
      <p:sp>
        <p:nvSpPr>
          <p:cNvPr id="3" name="文本框 2"/>
          <p:cNvSpPr txBox="1"/>
          <p:nvPr/>
        </p:nvSpPr>
        <p:spPr>
          <a:xfrm>
            <a:off x="3593465" y="4986655"/>
            <a:ext cx="5036820" cy="368300"/>
          </a:xfrm>
          <a:prstGeom prst="rect">
            <a:avLst/>
          </a:prstGeom>
          <a:noFill/>
        </p:spPr>
        <p:txBody>
          <a:bodyPr wrap="none" rtlCol="0">
            <a:spAutoFit/>
          </a:bodyPr>
          <a:p>
            <a:pPr algn="l"/>
            <a:r>
              <a:rPr lang="zh-CN" altLang="en-US" b="1">
                <a:solidFill>
                  <a:schemeClr val="bg1"/>
                </a:solidFill>
              </a:rPr>
              <a:t>项目地址：https://github.com/CQNU-SE1601/Shine-With-Joy.git</a:t>
            </a:r>
            <a:endParaRPr lang="zh-CN" altLang="en-US" b="1">
              <a:solidFill>
                <a:schemeClr val="bg1"/>
              </a:solidFill>
            </a:endParaRPr>
          </a:p>
        </p:txBody>
      </p:sp>
      <p:grpSp>
        <p:nvGrpSpPr>
          <p:cNvPr id="5" name="PA_组合 48"/>
          <p:cNvGrpSpPr/>
          <p:nvPr>
            <p:custDataLst>
              <p:tags r:id="rId17"/>
            </p:custDataLst>
          </p:nvPr>
        </p:nvGrpSpPr>
        <p:grpSpPr>
          <a:xfrm>
            <a:off x="4728210" y="3868420"/>
            <a:ext cx="3655695" cy="516890"/>
            <a:chOff x="4178461" y="2905839"/>
            <a:chExt cx="5368972" cy="516933"/>
          </a:xfrm>
        </p:grpSpPr>
        <p:sp>
          <p:nvSpPr>
            <p:cNvPr id="6" name="矩形: 圆角 13"/>
            <p:cNvSpPr/>
            <p:nvPr/>
          </p:nvSpPr>
          <p:spPr>
            <a:xfrm>
              <a:off x="4178461" y="2905839"/>
              <a:ext cx="5368040" cy="516933"/>
            </a:xfrm>
            <a:prstGeom prst="roundRect">
              <a:avLst>
                <a:gd name="adj" fmla="val 42463"/>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4178461" y="2905839"/>
              <a:ext cx="5368972" cy="437551"/>
            </a:xfrm>
            <a:prstGeom prst="rect">
              <a:avLst/>
            </a:prstGeom>
            <a:noFill/>
          </p:spPr>
          <p:txBody>
            <a:bodyPr wrap="square" rtlCol="0">
              <a:spAutoFit/>
            </a:bodyPr>
            <a:p>
              <a:r>
                <a:rPr lang="zh-CN" altLang="en-US" sz="2250" dirty="0">
                  <a:solidFill>
                    <a:srgbClr val="1E648A"/>
                  </a:solidFill>
                  <a:latin typeface="思源黑体 CN Light" panose="020B0300000000000000" pitchFamily="34" charset="-122"/>
                  <a:ea typeface="思源黑体 CN Light" panose="020B0300000000000000" pitchFamily="34" charset="-122"/>
                </a:rPr>
                <a:t>成员：蒋富豪，张哲，阳帅</a:t>
              </a:r>
              <a:r>
                <a:rPr lang="en-US" altLang="zh-CN" sz="2250" dirty="0">
                  <a:solidFill>
                    <a:srgbClr val="1E648A"/>
                  </a:solidFill>
                  <a:latin typeface="思源黑体 CN Light" panose="020B0300000000000000" pitchFamily="34" charset="-122"/>
                  <a:ea typeface="思源黑体 CN Light" panose="020B0300000000000000" pitchFamily="34" charset="-122"/>
                </a:rPr>
                <a:t> </a:t>
              </a:r>
              <a:endParaRPr lang="en-US" altLang="zh-CN" sz="2250" dirty="0">
                <a:solidFill>
                  <a:srgbClr val="1E648A"/>
                </a:solidFill>
                <a:latin typeface="思源黑体 CN Light" panose="020B0300000000000000" pitchFamily="34" charset="-122"/>
                <a:ea typeface="思源黑体 CN Light" panose="020B03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par>
                                <p:cTn id="14" presetID="20" presetClass="entr" presetSubtype="0" fill="hold" nodeType="withEffect">
                                  <p:stCondLst>
                                    <p:cond delay="1000"/>
                                  </p:stCondLst>
                                  <p:childTnLst>
                                    <p:set>
                                      <p:cBhvr>
                                        <p:cTn id="15" dur="1" fill="hold">
                                          <p:stCondLst>
                                            <p:cond delay="0"/>
                                          </p:stCondLst>
                                        </p:cTn>
                                        <p:tgtEl>
                                          <p:spTgt spid="50"/>
                                        </p:tgtEl>
                                        <p:attrNameLst>
                                          <p:attrName>style.visibility</p:attrName>
                                        </p:attrNameLst>
                                      </p:cBhvr>
                                      <p:to>
                                        <p:strVal val="visible"/>
                                      </p:to>
                                    </p:set>
                                    <p:animEffect transition="in" filter="wedge">
                                      <p:cBhvr>
                                        <p:cTn id="16" dur="500"/>
                                        <p:tgtEl>
                                          <p:spTgt spid="50"/>
                                        </p:tgtEl>
                                      </p:cBhvr>
                                    </p:animEffect>
                                  </p:childTnLst>
                                </p:cTn>
                              </p:par>
                              <p:par>
                                <p:cTn id="17" presetID="35" presetClass="path" presetSubtype="0" repeatCount="indefinite" decel="86000" fill="hold" nodeType="withEffect">
                                  <p:stCondLst>
                                    <p:cond delay="1000"/>
                                  </p:stCondLst>
                                  <p:childTnLst>
                                    <p:animMotion origin="layout" path="M -4.375E-6 -4.44444E-6 L -1.1388 1.05672 " pathEditMode="relative" rAng="0" ptsTypes="AA">
                                      <p:cBhvr>
                                        <p:cTn id="18" dur="5000" fill="hold"/>
                                        <p:tgtEl>
                                          <p:spTgt spid="27"/>
                                        </p:tgtEl>
                                        <p:attrNameLst>
                                          <p:attrName>ppt_x</p:attrName>
                                          <p:attrName>ppt_y</p:attrName>
                                        </p:attrNameLst>
                                      </p:cBhvr>
                                      <p:rCtr x="-56940" y="52824"/>
                                    </p:animMotion>
                                  </p:childTnLst>
                                </p:cTn>
                              </p:par>
                              <p:par>
                                <p:cTn id="19" presetID="35" presetClass="path" presetSubtype="0" repeatCount="indefinite" decel="70000" fill="hold" nodeType="withEffect">
                                  <p:stCondLst>
                                    <p:cond delay="200"/>
                                  </p:stCondLst>
                                  <p:childTnLst>
                                    <p:animMotion origin="layout" path="M 3.75E-6 7.40741E-7 L -1.46823 1.3625 " pathEditMode="relative" rAng="0" ptsTypes="AA">
                                      <p:cBhvr>
                                        <p:cTn id="20" dur="5000" fill="hold"/>
                                        <p:tgtEl>
                                          <p:spTgt spid="31"/>
                                        </p:tgtEl>
                                        <p:attrNameLst>
                                          <p:attrName>ppt_x</p:attrName>
                                          <p:attrName>ppt_y</p:attrName>
                                        </p:attrNameLst>
                                      </p:cBhvr>
                                      <p:rCtr x="-73411" y="68125"/>
                                    </p:animMotion>
                                  </p:childTnLst>
                                </p:cTn>
                              </p:par>
                              <p:par>
                                <p:cTn id="21" presetID="35" presetClass="path" presetSubtype="0" repeatCount="indefinite" decel="44000" fill="hold" nodeType="withEffect">
                                  <p:stCondLst>
                                    <p:cond delay="500"/>
                                  </p:stCondLst>
                                  <p:childTnLst>
                                    <p:animMotion origin="layout" path="M 4.16667E-6 2.22222E-6 L -1.50912 1.40046 " pathEditMode="relative" rAng="0" ptsTypes="AA">
                                      <p:cBhvr>
                                        <p:cTn id="22" dur="5000" fill="hold"/>
                                        <p:tgtEl>
                                          <p:spTgt spid="28"/>
                                        </p:tgtEl>
                                        <p:attrNameLst>
                                          <p:attrName>ppt_x</p:attrName>
                                          <p:attrName>ppt_y</p:attrName>
                                        </p:attrNameLst>
                                      </p:cBhvr>
                                      <p:rCtr x="-75456" y="70023"/>
                                    </p:animMotion>
                                  </p:childTnLst>
                                </p:cTn>
                              </p:par>
                              <p:par>
                                <p:cTn id="23" presetID="35" presetClass="path" presetSubtype="0" repeatCount="indefinite" decel="86000" fill="hold" nodeType="withEffect">
                                  <p:stCondLst>
                                    <p:cond delay="90"/>
                                  </p:stCondLst>
                                  <p:childTnLst>
                                    <p:animMotion origin="layout" path="M 4.79167E-6 4.07407E-6 L -0.93803 0.87037 " pathEditMode="relative" rAng="0" ptsTypes="AA">
                                      <p:cBhvr>
                                        <p:cTn id="24" dur="5000" fill="hold"/>
                                        <p:tgtEl>
                                          <p:spTgt spid="30"/>
                                        </p:tgtEl>
                                        <p:attrNameLst>
                                          <p:attrName>ppt_x</p:attrName>
                                          <p:attrName>ppt_y</p:attrName>
                                        </p:attrNameLst>
                                      </p:cBhvr>
                                      <p:rCtr x="-46901" y="43519"/>
                                    </p:animMotion>
                                  </p:childTnLst>
                                </p:cTn>
                              </p:par>
                              <p:par>
                                <p:cTn id="25" presetID="35" presetClass="path" presetSubtype="0" repeatCount="indefinite" accel="16000" decel="84000" fill="hold" nodeType="withEffect">
                                  <p:stCondLst>
                                    <p:cond delay="2"/>
                                  </p:stCondLst>
                                  <p:childTnLst>
                                    <p:animMotion origin="layout" path="M 3.54167E-6 0 L -0.95938 0.89028 " pathEditMode="relative" rAng="0" ptsTypes="AA">
                                      <p:cBhvr>
                                        <p:cTn id="26" dur="5000" fill="hold"/>
                                        <p:tgtEl>
                                          <p:spTgt spid="29"/>
                                        </p:tgtEl>
                                        <p:attrNameLst>
                                          <p:attrName>ppt_x</p:attrName>
                                          <p:attrName>ppt_y</p:attrName>
                                        </p:attrNameLst>
                                      </p:cBhvr>
                                      <p:rCtr x="-47969" y="44514"/>
                                    </p:animMotion>
                                  </p:childTnLst>
                                </p:cTn>
                              </p:par>
                              <p:par>
                                <p:cTn id="27" presetID="35" presetClass="path" presetSubtype="0" repeatCount="indefinite" decel="86000" fill="hold" nodeType="withEffect">
                                  <p:stCondLst>
                                    <p:cond delay="300"/>
                                  </p:stCondLst>
                                  <p:childTnLst>
                                    <p:animMotion origin="layout" path="M -4.16667E-7 -1.85185E-6 L -1.11107 1.03102 " pathEditMode="relative" rAng="0" ptsTypes="AA">
                                      <p:cBhvr>
                                        <p:cTn id="28" dur="5000" fill="hold"/>
                                        <p:tgtEl>
                                          <p:spTgt spid="33"/>
                                        </p:tgtEl>
                                        <p:attrNameLst>
                                          <p:attrName>ppt_x</p:attrName>
                                          <p:attrName>ppt_y</p:attrName>
                                        </p:attrNameLst>
                                      </p:cBhvr>
                                      <p:rCtr x="-55560" y="51551"/>
                                    </p:animMotion>
                                  </p:childTnLst>
                                </p:cTn>
                              </p:par>
                              <p:par>
                                <p:cTn id="29" presetID="10" presetClass="entr" presetSubtype="0" fill="hold" grpId="0" nodeType="withEffect">
                                  <p:stCondLst>
                                    <p:cond delay="0"/>
                                  </p:stCondLst>
                                  <p:iterate type="lt">
                                    <p:tmPct val="5000"/>
                                  </p:iterate>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22" presetClass="entr" presetSubtype="8"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par>
                                <p:cTn id="35" presetID="8" presetClass="emph" presetSubtype="0" fill="hold" nodeType="withEffect">
                                  <p:stCondLst>
                                    <p:cond delay="0"/>
                                  </p:stCondLst>
                                  <p:childTnLst>
                                    <p:animRot by="21600000">
                                      <p:cBhvr>
                                        <p:cTn id="36" dur="3000" fill="hold"/>
                                        <p:tgtEl>
                                          <p:spTgt spid="50"/>
                                        </p:tgtEl>
                                        <p:attrNameLst>
                                          <p:attrName>r</p:attrName>
                                        </p:attrNameLst>
                                      </p:cBhvr>
                                    </p:animRot>
                                  </p:childTnLst>
                                </p:cTn>
                              </p:par>
                              <p:par>
                                <p:cTn id="37" presetID="6" presetClass="emph" presetSubtype="0" fill="hold" nodeType="withEffect">
                                  <p:stCondLst>
                                    <p:cond delay="0"/>
                                  </p:stCondLst>
                                  <p:childTnLst>
                                    <p:animScale>
                                      <p:cBhvr>
                                        <p:cTn id="38" dur="3000" fill="hold"/>
                                        <p:tgtEl>
                                          <p:spTgt spid="50"/>
                                        </p:tgtEl>
                                      </p:cBhvr>
                                      <p:by x="1000000" y="1000000"/>
                                    </p:animScale>
                                  </p:childTnLst>
                                </p:cTn>
                              </p:par>
                              <p:par>
                                <p:cTn id="39" presetID="22" presetClass="entr" presetSubtype="8"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2" repeatCount="indefinite" fill="hold" display="0">
                  <p:stCondLst>
                    <p:cond delay="indefinite"/>
                  </p:stCondLst>
                  <p:endCondLst>
                    <p:cond evt="onStopAudio" delay="0">
                      <p:tgtEl>
                        <p:sldTgt/>
                      </p:tgtEl>
                    </p:cond>
                  </p:endCondLst>
                </p:cTn>
                <p:tgtEl>
                  <p:spTgt spid="2"/>
                </p:tgtEl>
              </p:cMediaNode>
            </p:audio>
          </p:childTnLst>
        </p:cTn>
      </p:par>
    </p:tnLst>
    <p:bldLst>
      <p:bldP spid="15" grpId="0" animBg="1"/>
      <p:bldP spid="13" grpId="0" animBg="1"/>
      <p:bldP spid="12" grpId="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6" name="PA_直接连接符 25"/>
          <p:cNvCxnSpPr>
            <a:stCxn id="4" idx="4"/>
            <a:endCxn id="5" idx="7"/>
          </p:cNvCxnSpPr>
          <p:nvPr>
            <p:custDataLst>
              <p:tags r:id="rId1"/>
            </p:custDataLst>
          </p:nvPr>
        </p:nvCxnSpPr>
        <p:spPr>
          <a:xfrm flipH="1" flipV="1">
            <a:off x="1985645" y="2282825"/>
            <a:ext cx="958215" cy="2715895"/>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27" name="PA_直接连接符 26"/>
          <p:cNvCxnSpPr>
            <a:endCxn id="4" idx="4"/>
          </p:cNvCxnSpPr>
          <p:nvPr>
            <p:custDataLst>
              <p:tags r:id="rId2"/>
            </p:custDataLst>
          </p:nvPr>
        </p:nvCxnSpPr>
        <p:spPr>
          <a:xfrm flipH="1">
            <a:off x="2943860" y="3295015"/>
            <a:ext cx="3028950" cy="1703705"/>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28" name="PA_直接连接符 27"/>
          <p:cNvCxnSpPr>
            <a:stCxn id="7" idx="5"/>
          </p:cNvCxnSpPr>
          <p:nvPr>
            <p:custDataLst>
              <p:tags r:id="rId3"/>
            </p:custDataLst>
          </p:nvPr>
        </p:nvCxnSpPr>
        <p:spPr>
          <a:xfrm flipH="1" flipV="1">
            <a:off x="6014720" y="3295015"/>
            <a:ext cx="1854835" cy="1741170"/>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30" name="PA_直接连接符 29"/>
          <p:cNvCxnSpPr>
            <a:stCxn id="6" idx="3"/>
            <a:endCxn id="7" idx="4"/>
          </p:cNvCxnSpPr>
          <p:nvPr>
            <p:custDataLst>
              <p:tags r:id="rId4"/>
            </p:custDataLst>
          </p:nvPr>
        </p:nvCxnSpPr>
        <p:spPr>
          <a:xfrm flipH="1">
            <a:off x="7835265" y="3143885"/>
            <a:ext cx="2240915" cy="1906270"/>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cxnSp>
        <p:nvCxnSpPr>
          <p:cNvPr id="49" name="PA_直接连接符 25"/>
          <p:cNvCxnSpPr>
            <a:stCxn id="5" idx="6"/>
          </p:cNvCxnSpPr>
          <p:nvPr>
            <p:custDataLst>
              <p:tags r:id="rId5"/>
            </p:custDataLst>
          </p:nvPr>
        </p:nvCxnSpPr>
        <p:spPr>
          <a:xfrm flipH="1">
            <a:off x="355600" y="2317115"/>
            <a:ext cx="1644650" cy="895985"/>
          </a:xfrm>
          <a:prstGeom prst="line">
            <a:avLst/>
          </a:prstGeom>
          <a:ln w="34925" cap="rnd">
            <a:gradFill>
              <a:gsLst>
                <a:gs pos="26000">
                  <a:srgbClr val="2256A2"/>
                </a:gs>
                <a:gs pos="100000">
                  <a:srgbClr val="1DC2DD"/>
                </a:gs>
              </a:gsLst>
              <a:lin ang="14400000" scaled="0"/>
            </a:gradFill>
          </a:ln>
        </p:spPr>
        <p:style>
          <a:lnRef idx="1">
            <a:schemeClr val="accent1"/>
          </a:lnRef>
          <a:fillRef idx="0">
            <a:schemeClr val="accent1"/>
          </a:fillRef>
          <a:effectRef idx="0">
            <a:schemeClr val="accent1"/>
          </a:effectRef>
          <a:fontRef idx="minor">
            <a:schemeClr val="tx1"/>
          </a:fontRef>
        </p:style>
      </p:cxnSp>
      <p:grpSp>
        <p:nvGrpSpPr>
          <p:cNvPr id="81" name="PA_组合 80"/>
          <p:cNvGrpSpPr/>
          <p:nvPr>
            <p:custDataLst>
              <p:tags r:id="rId6"/>
            </p:custDataLst>
          </p:nvPr>
        </p:nvGrpSpPr>
        <p:grpSpPr>
          <a:xfrm>
            <a:off x="2000250" y="1643380"/>
            <a:ext cx="2602230" cy="1869440"/>
            <a:chOff x="2192652" y="1938889"/>
            <a:chExt cx="4051122" cy="1689753"/>
          </a:xfrm>
        </p:grpSpPr>
        <p:sp>
          <p:nvSpPr>
            <p:cNvPr id="67" name="文本框 66"/>
            <p:cNvSpPr txBox="1"/>
            <p:nvPr/>
          </p:nvSpPr>
          <p:spPr>
            <a:xfrm>
              <a:off x="2192652" y="1938889"/>
              <a:ext cx="2672080" cy="360450"/>
            </a:xfrm>
            <a:prstGeom prst="rect">
              <a:avLst/>
            </a:prstGeom>
            <a:noFill/>
          </p:spPr>
          <p:txBody>
            <a:bodyPr wrap="square" rtlCol="0">
              <a:spAutoFit/>
            </a:bodyPr>
            <a:p>
              <a:r>
                <a:rPr lang="zh-CN" altLang="en-US" sz="2000" dirty="0">
                  <a:solidFill>
                    <a:schemeClr val="bg1"/>
                  </a:solidFill>
                  <a:latin typeface="思源黑体 CN Light" panose="020B0300000000000000" pitchFamily="34" charset="-122"/>
                  <a:ea typeface="思源黑体 CN Light" panose="020B0300000000000000" pitchFamily="34" charset="-122"/>
                </a:rPr>
                <a:t>文档的编写</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sp>
          <p:nvSpPr>
            <p:cNvPr id="68" name="文本框 67"/>
            <p:cNvSpPr txBox="1"/>
            <p:nvPr/>
          </p:nvSpPr>
          <p:spPr>
            <a:xfrm>
              <a:off x="2192652" y="2294173"/>
              <a:ext cx="4051122" cy="1334469"/>
            </a:xfrm>
            <a:prstGeom prst="rect">
              <a:avLst/>
            </a:prstGeom>
            <a:noFill/>
          </p:spPr>
          <p:txBody>
            <a:bodyPr wrap="square" rtlCol="0">
              <a:spAutoFit/>
            </a:bodyPr>
            <a:p>
              <a:r>
                <a:rPr lang="zh-CN" altLang="en-US" dirty="0">
                  <a:solidFill>
                    <a:schemeClr val="bg1"/>
                  </a:solidFill>
                  <a:latin typeface="思源黑体 CN Light" panose="020B0300000000000000" pitchFamily="34" charset="-122"/>
                  <a:ea typeface="思源黑体 CN Light" panose="020B0300000000000000" pitchFamily="34" charset="-122"/>
                </a:rPr>
                <a:t>在上学期的基础上，我先重构了我们的项目文档包括是涉众分析和用况分析。后期和组员讨论并修改</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grpSp>
      <p:sp>
        <p:nvSpPr>
          <p:cNvPr id="87" name="PA_文本框 79_1"/>
          <p:cNvSpPr txBox="1"/>
          <p:nvPr>
            <p:custDataLst>
              <p:tags r:id="rId7"/>
            </p:custDataLst>
          </p:nvPr>
        </p:nvSpPr>
        <p:spPr>
          <a:xfrm>
            <a:off x="5514479" y="533755"/>
            <a:ext cx="1706880" cy="460375"/>
          </a:xfrm>
          <a:prstGeom prst="rect">
            <a:avLst/>
          </a:prstGeom>
          <a:noFill/>
        </p:spPr>
        <p:txBody>
          <a:bodyPr wrap="none" rtlCol="0">
            <a:spAutoFit/>
          </a:bodyPr>
          <a:p>
            <a:r>
              <a:rPr lang="zh-CN" sz="2400" dirty="0">
                <a:solidFill>
                  <a:schemeClr val="bg1"/>
                </a:solidFill>
                <a:latin typeface="思源黑体 CN Light" panose="020B0300000000000000" pitchFamily="34" charset="-122"/>
                <a:ea typeface="思源黑体 CN Light" panose="020B0300000000000000" pitchFamily="34" charset="-122"/>
              </a:rPr>
              <a:t>所做的工作</a:t>
            </a:r>
            <a:endParaRPr lang="zh-CN" sz="2400" dirty="0">
              <a:solidFill>
                <a:schemeClr val="bg1"/>
              </a:solidFill>
              <a:latin typeface="思源黑体 CN Light" panose="020B0300000000000000" pitchFamily="34" charset="-122"/>
              <a:ea typeface="思源黑体 CN Light" panose="020B0300000000000000" pitchFamily="34" charset="-122"/>
            </a:endParaRPr>
          </a:p>
        </p:txBody>
      </p:sp>
      <p:sp>
        <p:nvSpPr>
          <p:cNvPr id="86" name="PA_椭圆 85"/>
          <p:cNvSpPr/>
          <p:nvPr>
            <p:custDataLst>
              <p:tags r:id="rId8"/>
            </p:custDataLst>
          </p:nvPr>
        </p:nvSpPr>
        <p:spPr>
          <a:xfrm>
            <a:off x="5944659" y="3244490"/>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PA_椭圆 85"/>
          <p:cNvSpPr/>
          <p:nvPr>
            <p:custDataLst>
              <p:tags r:id="rId9"/>
            </p:custDataLst>
          </p:nvPr>
        </p:nvSpPr>
        <p:spPr>
          <a:xfrm>
            <a:off x="2894754" y="4901205"/>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PA_椭圆 85"/>
          <p:cNvSpPr/>
          <p:nvPr>
            <p:custDataLst>
              <p:tags r:id="rId10"/>
            </p:custDataLst>
          </p:nvPr>
        </p:nvSpPr>
        <p:spPr>
          <a:xfrm>
            <a:off x="1902249" y="2268495"/>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PA_椭圆 85"/>
          <p:cNvSpPr/>
          <p:nvPr>
            <p:custDataLst>
              <p:tags r:id="rId11"/>
            </p:custDataLst>
          </p:nvPr>
        </p:nvSpPr>
        <p:spPr>
          <a:xfrm>
            <a:off x="10061999" y="3060340"/>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PA_椭圆 85"/>
          <p:cNvSpPr/>
          <p:nvPr>
            <p:custDataLst>
              <p:tags r:id="rId12"/>
            </p:custDataLst>
          </p:nvPr>
        </p:nvSpPr>
        <p:spPr>
          <a:xfrm>
            <a:off x="7786159" y="4952640"/>
            <a:ext cx="97485" cy="974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圆角 2"/>
          <p:cNvSpPr/>
          <p:nvPr/>
        </p:nvSpPr>
        <p:spPr>
          <a:xfrm>
            <a:off x="4762500" y="506095"/>
            <a:ext cx="3066415" cy="516255"/>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nvGrpSpPr>
          <p:cNvPr id="9" name="PA_组合 84"/>
          <p:cNvGrpSpPr/>
          <p:nvPr>
            <p:custDataLst>
              <p:tags r:id="rId13"/>
            </p:custDataLst>
          </p:nvPr>
        </p:nvGrpSpPr>
        <p:grpSpPr>
          <a:xfrm>
            <a:off x="7994015" y="4502150"/>
            <a:ext cx="2614295" cy="1597660"/>
            <a:chOff x="6839819" y="2970919"/>
            <a:chExt cx="7411469" cy="1598012"/>
          </a:xfrm>
        </p:grpSpPr>
        <p:sp>
          <p:nvSpPr>
            <p:cNvPr id="10" name="文本框 9"/>
            <p:cNvSpPr txBox="1"/>
            <p:nvPr/>
          </p:nvSpPr>
          <p:spPr>
            <a:xfrm>
              <a:off x="6847020" y="3369787"/>
              <a:ext cx="7404268" cy="1199144"/>
            </a:xfrm>
            <a:prstGeom prst="rect">
              <a:avLst/>
            </a:prstGeom>
            <a:noFill/>
          </p:spPr>
          <p:txBody>
            <a:bodyPr wrap="square" rtlCol="0">
              <a:spAutoFit/>
            </a:bodyPr>
            <a:p>
              <a:r>
                <a:rPr lang="zh-CN" altLang="en-US" dirty="0">
                  <a:solidFill>
                    <a:schemeClr val="bg1"/>
                  </a:solidFill>
                  <a:latin typeface="思源黑体 CN Light" panose="020B0300000000000000" pitchFamily="34" charset="-122"/>
                  <a:ea typeface="思源黑体 CN Light" panose="020B0300000000000000" pitchFamily="34" charset="-122"/>
                </a:rPr>
                <a:t>服务器与客户端的搭建，服务端使用</a:t>
              </a:r>
              <a:r>
                <a:rPr lang="en-US" altLang="zh-CN" dirty="0">
                  <a:solidFill>
                    <a:schemeClr val="bg1"/>
                  </a:solidFill>
                  <a:latin typeface="思源黑体 CN Light" panose="020B0300000000000000" pitchFamily="34" charset="-122"/>
                  <a:ea typeface="思源黑体 CN Light" panose="020B0300000000000000" pitchFamily="34" charset="-122"/>
                </a:rPr>
                <a:t>Boost::asio</a:t>
              </a:r>
              <a:r>
                <a:rPr lang="zh-CN" altLang="en-US" dirty="0">
                  <a:solidFill>
                    <a:schemeClr val="bg1"/>
                  </a:solidFill>
                  <a:latin typeface="思源黑体 CN Light" panose="020B0300000000000000" pitchFamily="34" charset="-122"/>
                  <a:ea typeface="思源黑体 CN Light" panose="020B0300000000000000" pitchFamily="34" charset="-122"/>
                </a:rPr>
                <a:t>，多线程操作，客户端使用</a:t>
              </a:r>
              <a:r>
                <a:rPr lang="en-US" altLang="zh-CN" dirty="0">
                  <a:solidFill>
                    <a:schemeClr val="bg1"/>
                  </a:solidFill>
                  <a:latin typeface="思源黑体 CN Light" panose="020B0300000000000000" pitchFamily="34" charset="-122"/>
                  <a:ea typeface="思源黑体 CN Light" panose="020B0300000000000000" pitchFamily="34" charset="-122"/>
                </a:rPr>
                <a:t>QT</a:t>
              </a:r>
              <a:r>
                <a:rPr lang="zh-CN" altLang="en-US" dirty="0">
                  <a:solidFill>
                    <a:schemeClr val="bg1"/>
                  </a:solidFill>
                  <a:latin typeface="思源黑体 CN Light" panose="020B0300000000000000" pitchFamily="34" charset="-122"/>
                  <a:ea typeface="思源黑体 CN Light" panose="020B0300000000000000" pitchFamily="34" charset="-122"/>
                </a:rPr>
                <a:t>的网络通信技术。</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11" name="文本框 10"/>
            <p:cNvSpPr txBox="1"/>
            <p:nvPr/>
          </p:nvSpPr>
          <p:spPr>
            <a:xfrm>
              <a:off x="6839819" y="2970919"/>
              <a:ext cx="4489726" cy="398868"/>
            </a:xfrm>
            <a:prstGeom prst="rect">
              <a:avLst/>
            </a:prstGeom>
            <a:noFill/>
          </p:spPr>
          <p:txBody>
            <a:bodyPr wrap="square" rtlCol="0">
              <a:spAutoFit/>
            </a:bodyPr>
            <a:p>
              <a:r>
                <a:rPr lang="zh-CN" altLang="en-US" sz="2000" dirty="0">
                  <a:solidFill>
                    <a:schemeClr val="bg1"/>
                  </a:solidFill>
                  <a:latin typeface="思源黑体 CN Light" panose="020B0300000000000000" pitchFamily="34" charset="-122"/>
                  <a:ea typeface="思源黑体 CN Light" panose="020B0300000000000000" pitchFamily="34" charset="-122"/>
                </a:rPr>
                <a:t>实现</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2" name="PA_组合 81"/>
          <p:cNvGrpSpPr/>
          <p:nvPr>
            <p:custDataLst>
              <p:tags r:id="rId14"/>
            </p:custDataLst>
          </p:nvPr>
        </p:nvGrpSpPr>
        <p:grpSpPr>
          <a:xfrm>
            <a:off x="5091250" y="1787703"/>
            <a:ext cx="3154680" cy="1554172"/>
            <a:chOff x="3354525" y="5006761"/>
            <a:chExt cx="3154680" cy="1554172"/>
          </a:xfrm>
        </p:grpSpPr>
        <p:sp>
          <p:nvSpPr>
            <p:cNvPr id="3" name="文本框 2"/>
            <p:cNvSpPr txBox="1"/>
            <p:nvPr/>
          </p:nvSpPr>
          <p:spPr>
            <a:xfrm>
              <a:off x="3354525" y="5006761"/>
              <a:ext cx="1478915" cy="398780"/>
            </a:xfrm>
            <a:prstGeom prst="rect">
              <a:avLst/>
            </a:prstGeom>
            <a:noFill/>
          </p:spPr>
          <p:txBody>
            <a:bodyPr wrap="none" rtlCol="0">
              <a:spAutoFit/>
            </a:bodyPr>
            <a:p>
              <a:r>
                <a:rPr lang="en-US" altLang="zh-CN" sz="2000" dirty="0">
                  <a:solidFill>
                    <a:schemeClr val="bg1"/>
                  </a:solidFill>
                  <a:latin typeface="思源黑体 CN Light" panose="020B0300000000000000" pitchFamily="34" charset="-122"/>
                  <a:ea typeface="思源黑体 CN Light" panose="020B0300000000000000" pitchFamily="34" charset="-122"/>
                </a:rPr>
                <a:t>UML</a:t>
              </a:r>
              <a:r>
                <a:rPr lang="zh-CN" altLang="en-US" sz="2000" dirty="0">
                  <a:solidFill>
                    <a:schemeClr val="bg1"/>
                  </a:solidFill>
                  <a:latin typeface="思源黑体 CN Light" panose="020B0300000000000000" pitchFamily="34" charset="-122"/>
                  <a:ea typeface="思源黑体 CN Light" panose="020B0300000000000000" pitchFamily="34" charset="-122"/>
                </a:rPr>
                <a:t>的设计</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sp>
          <p:nvSpPr>
            <p:cNvPr id="12" name="文本框 11"/>
            <p:cNvSpPr txBox="1"/>
            <p:nvPr/>
          </p:nvSpPr>
          <p:spPr>
            <a:xfrm>
              <a:off x="3354525" y="5362053"/>
              <a:ext cx="3154680" cy="1198880"/>
            </a:xfrm>
            <a:prstGeom prst="rect">
              <a:avLst/>
            </a:prstGeom>
            <a:noFill/>
          </p:spPr>
          <p:txBody>
            <a:bodyPr wrap="none" rtlCol="0">
              <a:spAutoFit/>
            </a:bodyPr>
            <a:p>
              <a:r>
                <a:rPr lang="zh-CN" altLang="en-US" dirty="0">
                  <a:solidFill>
                    <a:schemeClr val="bg1"/>
                  </a:solidFill>
                  <a:latin typeface="思源黑体 CN Light" panose="020B0300000000000000" pitchFamily="34" charset="-122"/>
                  <a:ea typeface="思源黑体 CN Light" panose="020B0300000000000000" pitchFamily="34" charset="-122"/>
                </a:rPr>
                <a:t>设计主要用况，画主要用例图</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r>
                <a:rPr lang="zh-CN" altLang="en-US" dirty="0">
                  <a:solidFill>
                    <a:schemeClr val="bg1"/>
                  </a:solidFill>
                  <a:latin typeface="思源黑体 CN Light" panose="020B0300000000000000" pitchFamily="34" charset="-122"/>
                  <a:ea typeface="思源黑体 CN Light" panose="020B0300000000000000" pitchFamily="34" charset="-122"/>
                </a:rPr>
                <a:t>，顺序图，通信图，实现用况</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r>
                <a:rPr lang="zh-CN" altLang="en-US" dirty="0">
                  <a:solidFill>
                    <a:schemeClr val="bg1"/>
                  </a:solidFill>
                  <a:latin typeface="思源黑体 CN Light" panose="020B0300000000000000" pitchFamily="34" charset="-122"/>
                  <a:ea typeface="思源黑体 CN Light" panose="020B0300000000000000" pitchFamily="34" charset="-122"/>
                </a:rPr>
                <a:t>例的详细设计，用况的基本流</a:t>
              </a:r>
              <a:endParaRPr lang="zh-CN" altLang="en-US" dirty="0">
                <a:solidFill>
                  <a:schemeClr val="bg1"/>
                </a:solidFill>
                <a:latin typeface="思源黑体 CN Light" panose="020B0300000000000000" pitchFamily="34" charset="-122"/>
                <a:ea typeface="思源黑体 CN Light" panose="020B0300000000000000" pitchFamily="34" charset="-122"/>
              </a:endParaRPr>
            </a:p>
            <a:p>
              <a:r>
                <a:rPr lang="zh-CN" altLang="en-US" dirty="0">
                  <a:solidFill>
                    <a:schemeClr val="bg1"/>
                  </a:solidFill>
                  <a:latin typeface="思源黑体 CN Light" panose="020B0300000000000000" pitchFamily="34" charset="-122"/>
                  <a:ea typeface="思源黑体 CN Light" panose="020B0300000000000000" pitchFamily="34" charset="-122"/>
                </a:rPr>
                <a:t>，备选流。</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500"/>
                                        <p:tgtEl>
                                          <p:spTgt spid="4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wipe(left)">
                                      <p:cBhvr>
                                        <p:cTn id="14" dur="500"/>
                                        <p:tgtEl>
                                          <p:spTgt spid="81"/>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up)">
                                      <p:cBhvr>
                                        <p:cTn id="18" dur="500"/>
                                        <p:tgtEl>
                                          <p:spTgt spid="2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86"/>
                                        </p:tgtEl>
                                        <p:attrNameLst>
                                          <p:attrName>style.visibility</p:attrName>
                                        </p:attrNameLst>
                                      </p:cBhvr>
                                      <p:to>
                                        <p:strVal val="visible"/>
                                      </p:to>
                                    </p:set>
                                    <p:anim calcmode="lin" valueType="num">
                                      <p:cBhvr>
                                        <p:cTn id="26" dur="500" fill="hold"/>
                                        <p:tgtEl>
                                          <p:spTgt spid="86"/>
                                        </p:tgtEl>
                                        <p:attrNameLst>
                                          <p:attrName>ppt_w</p:attrName>
                                        </p:attrNameLst>
                                      </p:cBhvr>
                                      <p:tavLst>
                                        <p:tav tm="0">
                                          <p:val>
                                            <p:fltVal val="0"/>
                                          </p:val>
                                        </p:tav>
                                        <p:tav tm="100000">
                                          <p:val>
                                            <p:strVal val="#ppt_w"/>
                                          </p:val>
                                        </p:tav>
                                      </p:tavLst>
                                    </p:anim>
                                    <p:anim calcmode="lin" valueType="num">
                                      <p:cBhvr>
                                        <p:cTn id="27" dur="500" fill="hold"/>
                                        <p:tgtEl>
                                          <p:spTgt spid="86"/>
                                        </p:tgtEl>
                                        <p:attrNameLst>
                                          <p:attrName>ppt_h</p:attrName>
                                        </p:attrNameLst>
                                      </p:cBhvr>
                                      <p:tavLst>
                                        <p:tav tm="0">
                                          <p:val>
                                            <p:fltVal val="0"/>
                                          </p:val>
                                        </p:tav>
                                        <p:tav tm="100000">
                                          <p:val>
                                            <p:strVal val="#ppt_h"/>
                                          </p:val>
                                        </p:tav>
                                      </p:tavLst>
                                    </p:anim>
                                    <p:animEffect transition="in" filter="fade">
                                      <p:cBhvr>
                                        <p:cTn id="28" dur="500"/>
                                        <p:tgtEl>
                                          <p:spTgt spid="86"/>
                                        </p:tgtEl>
                                      </p:cBhvr>
                                    </p:animEffect>
                                  </p:childTnLst>
                                </p:cTn>
                              </p:par>
                            </p:childTnLst>
                          </p:cTn>
                        </p:par>
                        <p:par>
                          <p:cTn id="29" fill="hold">
                            <p:stCondLst>
                              <p:cond delay="2500"/>
                            </p:stCondLst>
                            <p:childTnLst>
                              <p:par>
                                <p:cTn id="30" presetID="22" presetClass="entr" presetSubtype="1"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up)">
                                      <p:cBhvr>
                                        <p:cTn id="32" dur="500"/>
                                        <p:tgtEl>
                                          <p:spTgt spid="28"/>
                                        </p:tgtEl>
                                      </p:cBhvr>
                                    </p:animEffect>
                                  </p:childTnLst>
                                </p:cTn>
                              </p:par>
                            </p:childTnLst>
                          </p:cTn>
                        </p:par>
                        <p:par>
                          <p:cTn id="33" fill="hold">
                            <p:stCondLst>
                              <p:cond delay="3000"/>
                            </p:stCondLst>
                            <p:childTnLst>
                              <p:par>
                                <p:cTn id="34" presetID="22" presetClass="entr" presetSubtype="4" fill="hold"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down)">
                                      <p:cBhvr>
                                        <p:cTn id="36" dur="500"/>
                                        <p:tgtEl>
                                          <p:spTgt spid="30"/>
                                        </p:tgtEl>
                                      </p:cBhvr>
                                    </p:animEffect>
                                  </p:childTnLst>
                                </p:cTn>
                              </p:par>
                            </p:childTnLst>
                          </p:cTn>
                        </p:par>
                        <p:par>
                          <p:cTn id="37" fill="hold">
                            <p:stCondLst>
                              <p:cond delay="3500"/>
                            </p:stCondLst>
                            <p:childTnLst>
                              <p:par>
                                <p:cTn id="38" presetID="53" presetClass="entr" presetSubtype="16"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Effect transition="in" filter="fade">
                                      <p:cBhvr>
                                        <p:cTn id="42" dur="500"/>
                                        <p:tgtEl>
                                          <p:spTgt spid="4"/>
                                        </p:tgtEl>
                                      </p:cBhvr>
                                    </p:animEffect>
                                  </p:childTnLst>
                                </p:cTn>
                              </p:par>
                            </p:childTnLst>
                          </p:cTn>
                        </p:par>
                        <p:par>
                          <p:cTn id="43" fill="hold">
                            <p:stCondLst>
                              <p:cond delay="4000"/>
                            </p:stCondLst>
                            <p:childTnLst>
                              <p:par>
                                <p:cTn id="44" presetID="53" presetClass="entr" presetSubtype="16"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500" fill="hold"/>
                                        <p:tgtEl>
                                          <p:spTgt spid="5"/>
                                        </p:tgtEl>
                                        <p:attrNameLst>
                                          <p:attrName>ppt_w</p:attrName>
                                        </p:attrNameLst>
                                      </p:cBhvr>
                                      <p:tavLst>
                                        <p:tav tm="0">
                                          <p:val>
                                            <p:fltVal val="0"/>
                                          </p:val>
                                        </p:tav>
                                        <p:tav tm="100000">
                                          <p:val>
                                            <p:strVal val="#ppt_w"/>
                                          </p:val>
                                        </p:tav>
                                      </p:tavLst>
                                    </p:anim>
                                    <p:anim calcmode="lin" valueType="num">
                                      <p:cBhvr>
                                        <p:cTn id="47" dur="500" fill="hold"/>
                                        <p:tgtEl>
                                          <p:spTgt spid="5"/>
                                        </p:tgtEl>
                                        <p:attrNameLst>
                                          <p:attrName>ppt_h</p:attrName>
                                        </p:attrNameLst>
                                      </p:cBhvr>
                                      <p:tavLst>
                                        <p:tav tm="0">
                                          <p:val>
                                            <p:fltVal val="0"/>
                                          </p:val>
                                        </p:tav>
                                        <p:tav tm="100000">
                                          <p:val>
                                            <p:strVal val="#ppt_h"/>
                                          </p:val>
                                        </p:tav>
                                      </p:tavLst>
                                    </p:anim>
                                    <p:animEffect transition="in" filter="fade">
                                      <p:cBhvr>
                                        <p:cTn id="48" dur="500"/>
                                        <p:tgtEl>
                                          <p:spTgt spid="5"/>
                                        </p:tgtEl>
                                      </p:cBhvr>
                                    </p:animEffect>
                                  </p:childTnLst>
                                </p:cTn>
                              </p:par>
                            </p:childTnLst>
                          </p:cTn>
                        </p:par>
                        <p:par>
                          <p:cTn id="49" fill="hold">
                            <p:stCondLst>
                              <p:cond delay="4500"/>
                            </p:stCondLst>
                            <p:childTnLst>
                              <p:par>
                                <p:cTn id="50" presetID="53" presetClass="entr" presetSubtype="16" fill="hold" grpId="0" nodeType="after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p:cTn id="52" dur="500" fill="hold"/>
                                        <p:tgtEl>
                                          <p:spTgt spid="6"/>
                                        </p:tgtEl>
                                        <p:attrNameLst>
                                          <p:attrName>ppt_w</p:attrName>
                                        </p:attrNameLst>
                                      </p:cBhvr>
                                      <p:tavLst>
                                        <p:tav tm="0">
                                          <p:val>
                                            <p:fltVal val="0"/>
                                          </p:val>
                                        </p:tav>
                                        <p:tav tm="100000">
                                          <p:val>
                                            <p:strVal val="#ppt_w"/>
                                          </p:val>
                                        </p:tav>
                                      </p:tavLst>
                                    </p:anim>
                                    <p:anim calcmode="lin" valueType="num">
                                      <p:cBhvr>
                                        <p:cTn id="53" dur="500" fill="hold"/>
                                        <p:tgtEl>
                                          <p:spTgt spid="6"/>
                                        </p:tgtEl>
                                        <p:attrNameLst>
                                          <p:attrName>ppt_h</p:attrName>
                                        </p:attrNameLst>
                                      </p:cBhvr>
                                      <p:tavLst>
                                        <p:tav tm="0">
                                          <p:val>
                                            <p:fltVal val="0"/>
                                          </p:val>
                                        </p:tav>
                                        <p:tav tm="100000">
                                          <p:val>
                                            <p:strVal val="#ppt_h"/>
                                          </p:val>
                                        </p:tav>
                                      </p:tavLst>
                                    </p:anim>
                                    <p:animEffect transition="in" filter="fade">
                                      <p:cBhvr>
                                        <p:cTn id="54" dur="500"/>
                                        <p:tgtEl>
                                          <p:spTgt spid="6"/>
                                        </p:tgtEl>
                                      </p:cBhvr>
                                    </p:animEffect>
                                  </p:childTnLst>
                                </p:cTn>
                              </p:par>
                            </p:childTnLst>
                          </p:cTn>
                        </p:par>
                        <p:par>
                          <p:cTn id="55" fill="hold">
                            <p:stCondLst>
                              <p:cond delay="5000"/>
                            </p:stCondLst>
                            <p:childTnLst>
                              <p:par>
                                <p:cTn id="56" presetID="53" presetClass="entr" presetSubtype="16"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p:cTn id="58" dur="500" fill="hold"/>
                                        <p:tgtEl>
                                          <p:spTgt spid="7"/>
                                        </p:tgtEl>
                                        <p:attrNameLst>
                                          <p:attrName>ppt_w</p:attrName>
                                        </p:attrNameLst>
                                      </p:cBhvr>
                                      <p:tavLst>
                                        <p:tav tm="0">
                                          <p:val>
                                            <p:fltVal val="0"/>
                                          </p:val>
                                        </p:tav>
                                        <p:tav tm="100000">
                                          <p:val>
                                            <p:strVal val="#ppt_w"/>
                                          </p:val>
                                        </p:tav>
                                      </p:tavLst>
                                    </p:anim>
                                    <p:anim calcmode="lin" valueType="num">
                                      <p:cBhvr>
                                        <p:cTn id="59" dur="500" fill="hold"/>
                                        <p:tgtEl>
                                          <p:spTgt spid="7"/>
                                        </p:tgtEl>
                                        <p:attrNameLst>
                                          <p:attrName>ppt_h</p:attrName>
                                        </p:attrNameLst>
                                      </p:cBhvr>
                                      <p:tavLst>
                                        <p:tav tm="0">
                                          <p:val>
                                            <p:fltVal val="0"/>
                                          </p:val>
                                        </p:tav>
                                        <p:tav tm="100000">
                                          <p:val>
                                            <p:strVal val="#ppt_h"/>
                                          </p:val>
                                        </p:tav>
                                      </p:tavLst>
                                    </p:anim>
                                    <p:animEffect transition="in" filter="fade">
                                      <p:cBhvr>
                                        <p:cTn id="60" dur="500"/>
                                        <p:tgtEl>
                                          <p:spTgt spid="7"/>
                                        </p:tgtEl>
                                      </p:cBhvr>
                                    </p:animEffect>
                                  </p:childTnLst>
                                </p:cTn>
                              </p:par>
                            </p:childTnLst>
                          </p:cTn>
                        </p:par>
                        <p:par>
                          <p:cTn id="61" fill="hold">
                            <p:stCondLst>
                              <p:cond delay="5500"/>
                            </p:stCondLst>
                            <p:childTnLst>
                              <p:par>
                                <p:cTn id="62" presetID="22" presetClass="entr" presetSubtype="4" fill="hold"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ipe(down)">
                                      <p:cBhvr>
                                        <p:cTn id="64" dur="500"/>
                                        <p:tgtEl>
                                          <p:spTgt spid="9"/>
                                        </p:tgtEl>
                                      </p:cBhvr>
                                    </p:animEffect>
                                  </p:childTnLst>
                                </p:cTn>
                              </p:par>
                            </p:childTnLst>
                          </p:cTn>
                        </p:par>
                        <p:par>
                          <p:cTn id="65" fill="hold">
                            <p:stCondLst>
                              <p:cond delay="6000"/>
                            </p:stCondLst>
                            <p:childTnLst>
                              <p:par>
                                <p:cTn id="66" presetID="22" presetClass="entr" presetSubtype="8" fill="hold" nodeType="after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wipe(left)">
                                      <p:cBhvr>
                                        <p:cTn id="6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1"/>
      <p:bldP spid="86" grpId="0" bldLvl="0" animBg="1"/>
      <p:bldP spid="4" grpId="0" bldLvl="0" animBg="1"/>
      <p:bldP spid="5" grpId="0" bldLvl="0" animBg="1"/>
      <p:bldP spid="6" grpId="0" bldLvl="0" animBg="1"/>
      <p:bldP spid="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圆角 2"/>
          <p:cNvSpPr/>
          <p:nvPr/>
        </p:nvSpPr>
        <p:spPr>
          <a:xfrm>
            <a:off x="4762500" y="506095"/>
            <a:ext cx="2595880" cy="516255"/>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sp>
        <p:nvSpPr>
          <p:cNvPr id="4" name="文本框 3"/>
          <p:cNvSpPr txBox="1"/>
          <p:nvPr/>
        </p:nvSpPr>
        <p:spPr>
          <a:xfrm>
            <a:off x="5497830" y="580390"/>
            <a:ext cx="1595755" cy="368300"/>
          </a:xfrm>
          <a:prstGeom prst="rect">
            <a:avLst/>
          </a:prstGeom>
          <a:noFill/>
        </p:spPr>
        <p:txBody>
          <a:bodyPr wrap="square" rtlCol="0">
            <a:spAutoFit/>
          </a:bodyPr>
          <a:p>
            <a:r>
              <a:rPr lang="zh-CN" altLang="en-US">
                <a:solidFill>
                  <a:schemeClr val="bg1"/>
                </a:solidFill>
              </a:rPr>
              <a:t>浏览用况</a:t>
            </a:r>
            <a:endParaRPr lang="zh-CN" altLang="en-US">
              <a:solidFill>
                <a:schemeClr val="bg1"/>
              </a:solidFill>
            </a:endParaRPr>
          </a:p>
        </p:txBody>
      </p:sp>
      <p:pic>
        <p:nvPicPr>
          <p:cNvPr id="5" name="图片 4" descr="liulan"/>
          <p:cNvPicPr>
            <a:picLocks noChangeAspect="1"/>
          </p:cNvPicPr>
          <p:nvPr/>
        </p:nvPicPr>
        <p:blipFill>
          <a:blip r:embed="rId1"/>
          <a:stretch>
            <a:fillRect/>
          </a:stretch>
        </p:blipFill>
        <p:spPr>
          <a:xfrm>
            <a:off x="4098290" y="1276350"/>
            <a:ext cx="3923665" cy="17621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任意多边形 17"/>
          <p:cNvSpPr/>
          <p:nvPr>
            <p:custDataLst>
              <p:tags r:id="rId1"/>
            </p:custDataLst>
          </p:nvPr>
        </p:nvSpPr>
        <p:spPr>
          <a:xfrm>
            <a:off x="-624253" y="6161177"/>
            <a:ext cx="6203149" cy="991374"/>
          </a:xfrm>
          <a:custGeom>
            <a:avLst/>
            <a:gdLst>
              <a:gd name="connsiteX0" fmla="*/ 272561 w 6203149"/>
              <a:gd name="connsiteY0" fmla="*/ 520977 h 991374"/>
              <a:gd name="connsiteX1" fmla="*/ 2593730 w 6203149"/>
              <a:gd name="connsiteY1" fmla="*/ 5161 h 991374"/>
              <a:gd name="connsiteX2" fmla="*/ 5196253 w 6203149"/>
              <a:gd name="connsiteY2" fmla="*/ 286515 h 991374"/>
              <a:gd name="connsiteX3" fmla="*/ 6157545 w 6203149"/>
              <a:gd name="connsiteY3" fmla="*/ 778885 h 991374"/>
              <a:gd name="connsiteX4" fmla="*/ 3906715 w 6203149"/>
              <a:gd name="connsiteY4" fmla="*/ 989900 h 991374"/>
              <a:gd name="connsiteX5" fmla="*/ 1069730 w 6203149"/>
              <a:gd name="connsiteY5" fmla="*/ 872669 h 991374"/>
              <a:gd name="connsiteX6" fmla="*/ 131884 w 6203149"/>
              <a:gd name="connsiteY6" fmla="*/ 872669 h 991374"/>
              <a:gd name="connsiteX7" fmla="*/ 272561 w 6203149"/>
              <a:gd name="connsiteY7" fmla="*/ 520977 h 99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3149" h="991374">
                <a:moveTo>
                  <a:pt x="272561" y="520977"/>
                </a:moveTo>
                <a:cubicBezTo>
                  <a:pt x="682869" y="376392"/>
                  <a:pt x="1773115" y="44238"/>
                  <a:pt x="2593730" y="5161"/>
                </a:cubicBezTo>
                <a:cubicBezTo>
                  <a:pt x="3414345" y="-33916"/>
                  <a:pt x="4602284" y="157561"/>
                  <a:pt x="5196253" y="286515"/>
                </a:cubicBezTo>
                <a:cubicBezTo>
                  <a:pt x="5790222" y="415469"/>
                  <a:pt x="6372468" y="661654"/>
                  <a:pt x="6157545" y="778885"/>
                </a:cubicBezTo>
                <a:cubicBezTo>
                  <a:pt x="5942622" y="896116"/>
                  <a:pt x="4754684" y="974269"/>
                  <a:pt x="3906715" y="989900"/>
                </a:cubicBezTo>
                <a:cubicBezTo>
                  <a:pt x="3058746" y="1005531"/>
                  <a:pt x="1698868" y="892207"/>
                  <a:pt x="1069730" y="872669"/>
                </a:cubicBezTo>
                <a:cubicBezTo>
                  <a:pt x="440592" y="853131"/>
                  <a:pt x="260838" y="927377"/>
                  <a:pt x="131884" y="872669"/>
                </a:cubicBezTo>
                <a:cubicBezTo>
                  <a:pt x="2930" y="817961"/>
                  <a:pt x="-137747" y="665562"/>
                  <a:pt x="272561" y="520977"/>
                </a:cubicBezTo>
                <a:close/>
              </a:path>
            </a:pathLst>
          </a:custGeom>
          <a:solidFill>
            <a:srgbClr val="14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任意多边形 18"/>
          <p:cNvSpPr/>
          <p:nvPr>
            <p:custDataLst>
              <p:tags r:id="rId2"/>
            </p:custDataLst>
          </p:nvPr>
        </p:nvSpPr>
        <p:spPr>
          <a:xfrm>
            <a:off x="2784824" y="6172416"/>
            <a:ext cx="6203149" cy="991374"/>
          </a:xfrm>
          <a:custGeom>
            <a:avLst/>
            <a:gdLst>
              <a:gd name="connsiteX0" fmla="*/ 272561 w 6203149"/>
              <a:gd name="connsiteY0" fmla="*/ 520977 h 991374"/>
              <a:gd name="connsiteX1" fmla="*/ 2593730 w 6203149"/>
              <a:gd name="connsiteY1" fmla="*/ 5161 h 991374"/>
              <a:gd name="connsiteX2" fmla="*/ 5196253 w 6203149"/>
              <a:gd name="connsiteY2" fmla="*/ 286515 h 991374"/>
              <a:gd name="connsiteX3" fmla="*/ 6157545 w 6203149"/>
              <a:gd name="connsiteY3" fmla="*/ 778885 h 991374"/>
              <a:gd name="connsiteX4" fmla="*/ 3906715 w 6203149"/>
              <a:gd name="connsiteY4" fmla="*/ 989900 h 991374"/>
              <a:gd name="connsiteX5" fmla="*/ 1069730 w 6203149"/>
              <a:gd name="connsiteY5" fmla="*/ 872669 h 991374"/>
              <a:gd name="connsiteX6" fmla="*/ 131884 w 6203149"/>
              <a:gd name="connsiteY6" fmla="*/ 872669 h 991374"/>
              <a:gd name="connsiteX7" fmla="*/ 272561 w 6203149"/>
              <a:gd name="connsiteY7" fmla="*/ 520977 h 99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3149" h="991374">
                <a:moveTo>
                  <a:pt x="272561" y="520977"/>
                </a:moveTo>
                <a:cubicBezTo>
                  <a:pt x="682869" y="376392"/>
                  <a:pt x="1773115" y="44238"/>
                  <a:pt x="2593730" y="5161"/>
                </a:cubicBezTo>
                <a:cubicBezTo>
                  <a:pt x="3414345" y="-33916"/>
                  <a:pt x="4602284" y="157561"/>
                  <a:pt x="5196253" y="286515"/>
                </a:cubicBezTo>
                <a:cubicBezTo>
                  <a:pt x="5790222" y="415469"/>
                  <a:pt x="6372468" y="661654"/>
                  <a:pt x="6157545" y="778885"/>
                </a:cubicBezTo>
                <a:cubicBezTo>
                  <a:pt x="5942622" y="896116"/>
                  <a:pt x="4754684" y="974269"/>
                  <a:pt x="3906715" y="989900"/>
                </a:cubicBezTo>
                <a:cubicBezTo>
                  <a:pt x="3058746" y="1005531"/>
                  <a:pt x="1698868" y="892207"/>
                  <a:pt x="1069730" y="872669"/>
                </a:cubicBezTo>
                <a:cubicBezTo>
                  <a:pt x="440592" y="853131"/>
                  <a:pt x="260838" y="927377"/>
                  <a:pt x="131884" y="872669"/>
                </a:cubicBezTo>
                <a:cubicBezTo>
                  <a:pt x="2930" y="817961"/>
                  <a:pt x="-137747" y="665562"/>
                  <a:pt x="272561" y="520977"/>
                </a:cubicBezTo>
                <a:close/>
              </a:path>
            </a:pathLst>
          </a:custGeom>
          <a:solidFill>
            <a:srgbClr val="14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任意多边形 19"/>
          <p:cNvSpPr/>
          <p:nvPr>
            <p:custDataLst>
              <p:tags r:id="rId3"/>
            </p:custDataLst>
          </p:nvPr>
        </p:nvSpPr>
        <p:spPr>
          <a:xfrm>
            <a:off x="6300213" y="6362313"/>
            <a:ext cx="6203149" cy="991374"/>
          </a:xfrm>
          <a:custGeom>
            <a:avLst/>
            <a:gdLst>
              <a:gd name="connsiteX0" fmla="*/ 272561 w 6203149"/>
              <a:gd name="connsiteY0" fmla="*/ 520977 h 991374"/>
              <a:gd name="connsiteX1" fmla="*/ 2593730 w 6203149"/>
              <a:gd name="connsiteY1" fmla="*/ 5161 h 991374"/>
              <a:gd name="connsiteX2" fmla="*/ 5196253 w 6203149"/>
              <a:gd name="connsiteY2" fmla="*/ 286515 h 991374"/>
              <a:gd name="connsiteX3" fmla="*/ 6157545 w 6203149"/>
              <a:gd name="connsiteY3" fmla="*/ 778885 h 991374"/>
              <a:gd name="connsiteX4" fmla="*/ 3906715 w 6203149"/>
              <a:gd name="connsiteY4" fmla="*/ 989900 h 991374"/>
              <a:gd name="connsiteX5" fmla="*/ 1069730 w 6203149"/>
              <a:gd name="connsiteY5" fmla="*/ 872669 h 991374"/>
              <a:gd name="connsiteX6" fmla="*/ 131884 w 6203149"/>
              <a:gd name="connsiteY6" fmla="*/ 872669 h 991374"/>
              <a:gd name="connsiteX7" fmla="*/ 272561 w 6203149"/>
              <a:gd name="connsiteY7" fmla="*/ 520977 h 99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3149" h="991374">
                <a:moveTo>
                  <a:pt x="272561" y="520977"/>
                </a:moveTo>
                <a:cubicBezTo>
                  <a:pt x="682869" y="376392"/>
                  <a:pt x="1773115" y="44238"/>
                  <a:pt x="2593730" y="5161"/>
                </a:cubicBezTo>
                <a:cubicBezTo>
                  <a:pt x="3414345" y="-33916"/>
                  <a:pt x="4602284" y="157561"/>
                  <a:pt x="5196253" y="286515"/>
                </a:cubicBezTo>
                <a:cubicBezTo>
                  <a:pt x="5790222" y="415469"/>
                  <a:pt x="6372468" y="661654"/>
                  <a:pt x="6157545" y="778885"/>
                </a:cubicBezTo>
                <a:cubicBezTo>
                  <a:pt x="5942622" y="896116"/>
                  <a:pt x="4754684" y="974269"/>
                  <a:pt x="3906715" y="989900"/>
                </a:cubicBezTo>
                <a:cubicBezTo>
                  <a:pt x="3058746" y="1005531"/>
                  <a:pt x="1698868" y="892207"/>
                  <a:pt x="1069730" y="872669"/>
                </a:cubicBezTo>
                <a:cubicBezTo>
                  <a:pt x="440592" y="853131"/>
                  <a:pt x="260838" y="927377"/>
                  <a:pt x="131884" y="872669"/>
                </a:cubicBezTo>
                <a:cubicBezTo>
                  <a:pt x="2930" y="817961"/>
                  <a:pt x="-137747" y="665562"/>
                  <a:pt x="272561" y="520977"/>
                </a:cubicBezTo>
                <a:close/>
              </a:path>
            </a:pathLst>
          </a:custGeom>
          <a:solidFill>
            <a:srgbClr val="14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PA_组合 20"/>
          <p:cNvGrpSpPr/>
          <p:nvPr>
            <p:custDataLst>
              <p:tags r:id="rId4"/>
            </p:custDataLst>
          </p:nvPr>
        </p:nvGrpSpPr>
        <p:grpSpPr>
          <a:xfrm>
            <a:off x="5890788" y="4918575"/>
            <a:ext cx="410424" cy="1443737"/>
            <a:chOff x="5370684" y="713738"/>
            <a:chExt cx="1535145" cy="5400136"/>
          </a:xfrm>
          <a:solidFill>
            <a:srgbClr val="143762"/>
          </a:solidFill>
        </p:grpSpPr>
        <p:grpSp>
          <p:nvGrpSpPr>
            <p:cNvPr id="8" name="Group 3155_1"/>
            <p:cNvGrpSpPr/>
            <p:nvPr/>
          </p:nvGrpSpPr>
          <p:grpSpPr>
            <a:xfrm flipH="1">
              <a:off x="6432726" y="2719089"/>
              <a:ext cx="291149" cy="1284903"/>
              <a:chOff x="6673632" y="2722899"/>
              <a:chExt cx="291149" cy="1284903"/>
            </a:xfrm>
            <a:grpFill/>
          </p:grpSpPr>
          <p:sp>
            <p:nvSpPr>
              <p:cNvPr id="57" name="Freeform 120"/>
              <p:cNvSpPr/>
              <p:nvPr/>
            </p:nvSpPr>
            <p:spPr bwMode="auto">
              <a:xfrm>
                <a:off x="6695287" y="3716653"/>
                <a:ext cx="262275" cy="291149"/>
              </a:xfrm>
              <a:custGeom>
                <a:avLst/>
                <a:gdLst>
                  <a:gd name="T0" fmla="*/ 46 w 46"/>
                  <a:gd name="T1" fmla="*/ 0 h 51"/>
                  <a:gd name="T2" fmla="*/ 45 w 46"/>
                  <a:gd name="T3" fmla="*/ 6 h 51"/>
                  <a:gd name="T4" fmla="*/ 44 w 46"/>
                  <a:gd name="T5" fmla="*/ 32 h 51"/>
                  <a:gd name="T6" fmla="*/ 24 w 46"/>
                  <a:gd name="T7" fmla="*/ 51 h 51"/>
                  <a:gd name="T8" fmla="*/ 0 w 46"/>
                  <a:gd name="T9" fmla="*/ 31 h 51"/>
                  <a:gd name="T10" fmla="*/ 0 w 46"/>
                  <a:gd name="T11" fmla="*/ 2 h 51"/>
                  <a:gd name="T12" fmla="*/ 46 w 46"/>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46" h="51">
                    <a:moveTo>
                      <a:pt x="46" y="0"/>
                    </a:moveTo>
                    <a:cubicBezTo>
                      <a:pt x="45" y="6"/>
                      <a:pt x="45" y="6"/>
                      <a:pt x="45" y="6"/>
                    </a:cubicBezTo>
                    <a:cubicBezTo>
                      <a:pt x="44" y="32"/>
                      <a:pt x="44" y="32"/>
                      <a:pt x="44" y="32"/>
                    </a:cubicBezTo>
                    <a:cubicBezTo>
                      <a:pt x="44" y="32"/>
                      <a:pt x="41" y="50"/>
                      <a:pt x="24" y="51"/>
                    </a:cubicBezTo>
                    <a:cubicBezTo>
                      <a:pt x="1" y="51"/>
                      <a:pt x="0" y="31"/>
                      <a:pt x="0" y="31"/>
                    </a:cubicBezTo>
                    <a:cubicBezTo>
                      <a:pt x="0" y="2"/>
                      <a:pt x="0" y="2"/>
                      <a:pt x="0" y="2"/>
                    </a:cubicBez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29"/>
              <p:cNvSpPr/>
              <p:nvPr/>
            </p:nvSpPr>
            <p:spPr bwMode="auto">
              <a:xfrm>
                <a:off x="6673632" y="2722899"/>
                <a:ext cx="291149" cy="1063532"/>
              </a:xfrm>
              <a:custGeom>
                <a:avLst/>
                <a:gdLst>
                  <a:gd name="T0" fmla="*/ 46 w 51"/>
                  <a:gd name="T1" fmla="*/ 28 h 187"/>
                  <a:gd name="T2" fmla="*/ 34 w 51"/>
                  <a:gd name="T3" fmla="*/ 0 h 187"/>
                  <a:gd name="T4" fmla="*/ 12 w 51"/>
                  <a:gd name="T5" fmla="*/ 11 h 187"/>
                  <a:gd name="T6" fmla="*/ 0 w 51"/>
                  <a:gd name="T7" fmla="*/ 183 h 187"/>
                  <a:gd name="T8" fmla="*/ 51 w 51"/>
                  <a:gd name="T9" fmla="*/ 187 h 187"/>
                  <a:gd name="T10" fmla="*/ 46 w 51"/>
                  <a:gd name="T11" fmla="*/ 28 h 187"/>
                </a:gdLst>
                <a:ahLst/>
                <a:cxnLst>
                  <a:cxn ang="0">
                    <a:pos x="T0" y="T1"/>
                  </a:cxn>
                  <a:cxn ang="0">
                    <a:pos x="T2" y="T3"/>
                  </a:cxn>
                  <a:cxn ang="0">
                    <a:pos x="T4" y="T5"/>
                  </a:cxn>
                  <a:cxn ang="0">
                    <a:pos x="T6" y="T7"/>
                  </a:cxn>
                  <a:cxn ang="0">
                    <a:pos x="T8" y="T9"/>
                  </a:cxn>
                  <a:cxn ang="0">
                    <a:pos x="T10" y="T11"/>
                  </a:cxn>
                </a:cxnLst>
                <a:rect l="0" t="0" r="r" b="b"/>
                <a:pathLst>
                  <a:path w="51" h="187">
                    <a:moveTo>
                      <a:pt x="46" y="28"/>
                    </a:moveTo>
                    <a:cubicBezTo>
                      <a:pt x="34" y="0"/>
                      <a:pt x="34" y="0"/>
                      <a:pt x="34" y="0"/>
                    </a:cubicBezTo>
                    <a:cubicBezTo>
                      <a:pt x="34" y="0"/>
                      <a:pt x="16" y="2"/>
                      <a:pt x="12" y="11"/>
                    </a:cubicBezTo>
                    <a:cubicBezTo>
                      <a:pt x="9" y="20"/>
                      <a:pt x="0" y="183"/>
                      <a:pt x="0" y="183"/>
                    </a:cubicBezTo>
                    <a:cubicBezTo>
                      <a:pt x="51" y="187"/>
                      <a:pt x="51" y="187"/>
                      <a:pt x="51" y="187"/>
                    </a:cubicBezTo>
                    <a:lnTo>
                      <a:pt x="4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 name="Freeform 120"/>
            <p:cNvSpPr/>
            <p:nvPr/>
          </p:nvSpPr>
          <p:spPr bwMode="auto">
            <a:xfrm>
              <a:off x="5450087" y="3716653"/>
              <a:ext cx="262275" cy="291149"/>
            </a:xfrm>
            <a:custGeom>
              <a:avLst/>
              <a:gdLst>
                <a:gd name="T0" fmla="*/ 46 w 46"/>
                <a:gd name="T1" fmla="*/ 0 h 51"/>
                <a:gd name="T2" fmla="*/ 45 w 46"/>
                <a:gd name="T3" fmla="*/ 6 h 51"/>
                <a:gd name="T4" fmla="*/ 44 w 46"/>
                <a:gd name="T5" fmla="*/ 32 h 51"/>
                <a:gd name="T6" fmla="*/ 24 w 46"/>
                <a:gd name="T7" fmla="*/ 51 h 51"/>
                <a:gd name="T8" fmla="*/ 0 w 46"/>
                <a:gd name="T9" fmla="*/ 31 h 51"/>
                <a:gd name="T10" fmla="*/ 0 w 46"/>
                <a:gd name="T11" fmla="*/ 2 h 51"/>
                <a:gd name="T12" fmla="*/ 46 w 46"/>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46" h="51">
                  <a:moveTo>
                    <a:pt x="46" y="0"/>
                  </a:moveTo>
                  <a:cubicBezTo>
                    <a:pt x="45" y="6"/>
                    <a:pt x="45" y="6"/>
                    <a:pt x="45" y="6"/>
                  </a:cubicBezTo>
                  <a:cubicBezTo>
                    <a:pt x="44" y="32"/>
                    <a:pt x="44" y="32"/>
                    <a:pt x="44" y="32"/>
                  </a:cubicBezTo>
                  <a:cubicBezTo>
                    <a:pt x="44" y="32"/>
                    <a:pt x="41" y="50"/>
                    <a:pt x="24" y="51"/>
                  </a:cubicBezTo>
                  <a:cubicBezTo>
                    <a:pt x="1" y="51"/>
                    <a:pt x="0" y="31"/>
                    <a:pt x="0" y="31"/>
                  </a:cubicBezTo>
                  <a:cubicBezTo>
                    <a:pt x="0" y="2"/>
                    <a:pt x="0" y="2"/>
                    <a:pt x="0" y="2"/>
                  </a:cubicBez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22"/>
            <p:cNvSpPr/>
            <p:nvPr/>
          </p:nvSpPr>
          <p:spPr bwMode="auto">
            <a:xfrm>
              <a:off x="5474149" y="4695968"/>
              <a:ext cx="524548" cy="1337837"/>
            </a:xfrm>
            <a:custGeom>
              <a:avLst/>
              <a:gdLst>
                <a:gd name="T0" fmla="*/ 53 w 92"/>
                <a:gd name="T1" fmla="*/ 0 h 235"/>
                <a:gd name="T2" fmla="*/ 40 w 92"/>
                <a:gd name="T3" fmla="*/ 183 h 235"/>
                <a:gd name="T4" fmla="*/ 2 w 92"/>
                <a:gd name="T5" fmla="*/ 221 h 235"/>
                <a:gd name="T6" fmla="*/ 21 w 92"/>
                <a:gd name="T7" fmla="*/ 234 h 235"/>
                <a:gd name="T8" fmla="*/ 90 w 92"/>
                <a:gd name="T9" fmla="*/ 221 h 235"/>
                <a:gd name="T10" fmla="*/ 65 w 92"/>
                <a:gd name="T11" fmla="*/ 180 h 235"/>
                <a:gd name="T12" fmla="*/ 75 w 92"/>
                <a:gd name="T13" fmla="*/ 5 h 235"/>
                <a:gd name="T14" fmla="*/ 53 w 92"/>
                <a:gd name="T15" fmla="*/ 0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235">
                  <a:moveTo>
                    <a:pt x="53" y="0"/>
                  </a:moveTo>
                  <a:cubicBezTo>
                    <a:pt x="53" y="0"/>
                    <a:pt x="45" y="174"/>
                    <a:pt x="40" y="183"/>
                  </a:cubicBezTo>
                  <a:cubicBezTo>
                    <a:pt x="36" y="192"/>
                    <a:pt x="2" y="214"/>
                    <a:pt x="2" y="221"/>
                  </a:cubicBezTo>
                  <a:cubicBezTo>
                    <a:pt x="3" y="228"/>
                    <a:pt x="0" y="235"/>
                    <a:pt x="21" y="234"/>
                  </a:cubicBezTo>
                  <a:cubicBezTo>
                    <a:pt x="41" y="232"/>
                    <a:pt x="92" y="230"/>
                    <a:pt x="90" y="221"/>
                  </a:cubicBezTo>
                  <a:cubicBezTo>
                    <a:pt x="89" y="213"/>
                    <a:pt x="69" y="191"/>
                    <a:pt x="65" y="180"/>
                  </a:cubicBezTo>
                  <a:cubicBezTo>
                    <a:pt x="60" y="170"/>
                    <a:pt x="75" y="5"/>
                    <a:pt x="75" y="5"/>
                  </a:cubicBezTo>
                  <a:lnTo>
                    <a:pt x="5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24"/>
            <p:cNvSpPr/>
            <p:nvPr/>
          </p:nvSpPr>
          <p:spPr bwMode="auto">
            <a:xfrm>
              <a:off x="5478433" y="5940458"/>
              <a:ext cx="531767" cy="125121"/>
            </a:xfrm>
            <a:custGeom>
              <a:avLst/>
              <a:gdLst>
                <a:gd name="T0" fmla="*/ 79 w 93"/>
                <a:gd name="T1" fmla="*/ 1 h 22"/>
                <a:gd name="T2" fmla="*/ 90 w 93"/>
                <a:gd name="T3" fmla="*/ 9 h 22"/>
                <a:gd name="T4" fmla="*/ 86 w 93"/>
                <a:gd name="T5" fmla="*/ 22 h 22"/>
                <a:gd name="T6" fmla="*/ 8 w 93"/>
                <a:gd name="T7" fmla="*/ 17 h 22"/>
                <a:gd name="T8" fmla="*/ 10 w 93"/>
                <a:gd name="T9" fmla="*/ 0 h 22"/>
                <a:gd name="T10" fmla="*/ 79 w 93"/>
                <a:gd name="T11" fmla="*/ 1 h 22"/>
              </a:gdLst>
              <a:ahLst/>
              <a:cxnLst>
                <a:cxn ang="0">
                  <a:pos x="T0" y="T1"/>
                </a:cxn>
                <a:cxn ang="0">
                  <a:pos x="T2" y="T3"/>
                </a:cxn>
                <a:cxn ang="0">
                  <a:pos x="T4" y="T5"/>
                </a:cxn>
                <a:cxn ang="0">
                  <a:pos x="T6" y="T7"/>
                </a:cxn>
                <a:cxn ang="0">
                  <a:pos x="T8" y="T9"/>
                </a:cxn>
                <a:cxn ang="0">
                  <a:pos x="T10" y="T11"/>
                </a:cxn>
              </a:cxnLst>
              <a:rect l="0" t="0" r="r" b="b"/>
              <a:pathLst>
                <a:path w="93" h="22">
                  <a:moveTo>
                    <a:pt x="79" y="1"/>
                  </a:moveTo>
                  <a:cubicBezTo>
                    <a:pt x="79" y="1"/>
                    <a:pt x="90" y="7"/>
                    <a:pt x="90" y="9"/>
                  </a:cubicBezTo>
                  <a:cubicBezTo>
                    <a:pt x="90" y="11"/>
                    <a:pt x="93" y="21"/>
                    <a:pt x="86" y="22"/>
                  </a:cubicBezTo>
                  <a:cubicBezTo>
                    <a:pt x="79" y="22"/>
                    <a:pt x="16" y="20"/>
                    <a:pt x="8" y="17"/>
                  </a:cubicBezTo>
                  <a:cubicBezTo>
                    <a:pt x="0" y="13"/>
                    <a:pt x="6" y="1"/>
                    <a:pt x="10" y="0"/>
                  </a:cubicBezTo>
                  <a:cubicBezTo>
                    <a:pt x="13" y="0"/>
                    <a:pt x="79" y="1"/>
                    <a:pt x="7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25"/>
            <p:cNvSpPr/>
            <p:nvPr/>
          </p:nvSpPr>
          <p:spPr bwMode="auto">
            <a:xfrm>
              <a:off x="6236910" y="4695968"/>
              <a:ext cx="519736" cy="1337837"/>
            </a:xfrm>
            <a:custGeom>
              <a:avLst/>
              <a:gdLst>
                <a:gd name="T0" fmla="*/ 39 w 91"/>
                <a:gd name="T1" fmla="*/ 0 h 235"/>
                <a:gd name="T2" fmla="*/ 51 w 91"/>
                <a:gd name="T3" fmla="*/ 183 h 235"/>
                <a:gd name="T4" fmla="*/ 89 w 91"/>
                <a:gd name="T5" fmla="*/ 221 h 235"/>
                <a:gd name="T6" fmla="*/ 71 w 91"/>
                <a:gd name="T7" fmla="*/ 234 h 235"/>
                <a:gd name="T8" fmla="*/ 1 w 91"/>
                <a:gd name="T9" fmla="*/ 221 h 235"/>
                <a:gd name="T10" fmla="*/ 27 w 91"/>
                <a:gd name="T11" fmla="*/ 180 h 235"/>
                <a:gd name="T12" fmla="*/ 16 w 91"/>
                <a:gd name="T13" fmla="*/ 5 h 235"/>
                <a:gd name="T14" fmla="*/ 39 w 91"/>
                <a:gd name="T15" fmla="*/ 0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235">
                  <a:moveTo>
                    <a:pt x="39" y="0"/>
                  </a:moveTo>
                  <a:cubicBezTo>
                    <a:pt x="39" y="0"/>
                    <a:pt x="47" y="174"/>
                    <a:pt x="51" y="183"/>
                  </a:cubicBezTo>
                  <a:cubicBezTo>
                    <a:pt x="55" y="192"/>
                    <a:pt x="90" y="214"/>
                    <a:pt x="89" y="221"/>
                  </a:cubicBezTo>
                  <a:cubicBezTo>
                    <a:pt x="89" y="228"/>
                    <a:pt x="91" y="235"/>
                    <a:pt x="71" y="234"/>
                  </a:cubicBezTo>
                  <a:cubicBezTo>
                    <a:pt x="50" y="232"/>
                    <a:pt x="0" y="230"/>
                    <a:pt x="1" y="221"/>
                  </a:cubicBezTo>
                  <a:cubicBezTo>
                    <a:pt x="3" y="213"/>
                    <a:pt x="22" y="191"/>
                    <a:pt x="27" y="180"/>
                  </a:cubicBezTo>
                  <a:cubicBezTo>
                    <a:pt x="31" y="170"/>
                    <a:pt x="16" y="5"/>
                    <a:pt x="16" y="5"/>
                  </a:cubicBezTo>
                  <a:lnTo>
                    <a:pt x="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26"/>
            <p:cNvSpPr/>
            <p:nvPr/>
          </p:nvSpPr>
          <p:spPr bwMode="auto">
            <a:xfrm>
              <a:off x="5596865" y="5805219"/>
              <a:ext cx="365740" cy="233400"/>
            </a:xfrm>
            <a:custGeom>
              <a:avLst/>
              <a:gdLst>
                <a:gd name="T0" fmla="*/ 64 w 64"/>
                <a:gd name="T1" fmla="*/ 12 h 41"/>
                <a:gd name="T2" fmla="*/ 36 w 64"/>
                <a:gd name="T3" fmla="*/ 37 h 41"/>
                <a:gd name="T4" fmla="*/ 32 w 64"/>
                <a:gd name="T5" fmla="*/ 41 h 41"/>
                <a:gd name="T6" fmla="*/ 29 w 64"/>
                <a:gd name="T7" fmla="*/ 37 h 41"/>
                <a:gd name="T8" fmla="*/ 18 w 64"/>
                <a:gd name="T9" fmla="*/ 14 h 41"/>
                <a:gd name="T10" fmla="*/ 0 w 64"/>
                <a:gd name="T11" fmla="*/ 7 h 41"/>
                <a:gd name="T12" fmla="*/ 4 w 64"/>
                <a:gd name="T13" fmla="*/ 0 h 41"/>
                <a:gd name="T14" fmla="*/ 31 w 64"/>
                <a:gd name="T15" fmla="*/ 15 h 41"/>
                <a:gd name="T16" fmla="*/ 54 w 64"/>
                <a:gd name="T17" fmla="*/ 4 h 41"/>
                <a:gd name="T18" fmla="*/ 64 w 64"/>
                <a:gd name="T19"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1">
                  <a:moveTo>
                    <a:pt x="64" y="12"/>
                  </a:moveTo>
                  <a:cubicBezTo>
                    <a:pt x="64" y="12"/>
                    <a:pt x="40" y="4"/>
                    <a:pt x="36" y="37"/>
                  </a:cubicBezTo>
                  <a:cubicBezTo>
                    <a:pt x="32" y="41"/>
                    <a:pt x="32" y="41"/>
                    <a:pt x="32" y="41"/>
                  </a:cubicBezTo>
                  <a:cubicBezTo>
                    <a:pt x="29" y="37"/>
                    <a:pt x="29" y="37"/>
                    <a:pt x="29" y="37"/>
                  </a:cubicBezTo>
                  <a:cubicBezTo>
                    <a:pt x="29" y="37"/>
                    <a:pt x="29" y="24"/>
                    <a:pt x="18" y="14"/>
                  </a:cubicBezTo>
                  <a:cubicBezTo>
                    <a:pt x="8" y="4"/>
                    <a:pt x="0" y="7"/>
                    <a:pt x="0" y="7"/>
                  </a:cubicBezTo>
                  <a:cubicBezTo>
                    <a:pt x="4" y="0"/>
                    <a:pt x="4" y="0"/>
                    <a:pt x="4" y="0"/>
                  </a:cubicBezTo>
                  <a:cubicBezTo>
                    <a:pt x="4" y="0"/>
                    <a:pt x="25" y="2"/>
                    <a:pt x="31" y="15"/>
                  </a:cubicBezTo>
                  <a:cubicBezTo>
                    <a:pt x="31" y="15"/>
                    <a:pt x="40" y="3"/>
                    <a:pt x="54" y="4"/>
                  </a:cubicBezTo>
                  <a:lnTo>
                    <a:pt x="6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7"/>
            <p:cNvSpPr/>
            <p:nvPr/>
          </p:nvSpPr>
          <p:spPr bwMode="auto">
            <a:xfrm>
              <a:off x="5592053" y="3870649"/>
              <a:ext cx="1039471" cy="899912"/>
            </a:xfrm>
            <a:custGeom>
              <a:avLst/>
              <a:gdLst>
                <a:gd name="T0" fmla="*/ 53 w 432"/>
                <a:gd name="T1" fmla="*/ 0 h 374"/>
                <a:gd name="T2" fmla="*/ 12 w 432"/>
                <a:gd name="T3" fmla="*/ 31 h 374"/>
                <a:gd name="T4" fmla="*/ 0 w 432"/>
                <a:gd name="T5" fmla="*/ 362 h 374"/>
                <a:gd name="T6" fmla="*/ 178 w 432"/>
                <a:gd name="T7" fmla="*/ 374 h 374"/>
                <a:gd name="T8" fmla="*/ 192 w 432"/>
                <a:gd name="T9" fmla="*/ 142 h 374"/>
                <a:gd name="T10" fmla="*/ 223 w 432"/>
                <a:gd name="T11" fmla="*/ 142 h 374"/>
                <a:gd name="T12" fmla="*/ 249 w 432"/>
                <a:gd name="T13" fmla="*/ 374 h 374"/>
                <a:gd name="T14" fmla="*/ 432 w 432"/>
                <a:gd name="T15" fmla="*/ 362 h 374"/>
                <a:gd name="T16" fmla="*/ 399 w 432"/>
                <a:gd name="T17" fmla="*/ 24 h 374"/>
                <a:gd name="T18" fmla="*/ 370 w 432"/>
                <a:gd name="T19" fmla="*/ 5 h 374"/>
                <a:gd name="T20" fmla="*/ 53 w 432"/>
                <a:gd name="T21"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374">
                  <a:moveTo>
                    <a:pt x="53" y="0"/>
                  </a:moveTo>
                  <a:lnTo>
                    <a:pt x="12" y="31"/>
                  </a:lnTo>
                  <a:lnTo>
                    <a:pt x="0" y="362"/>
                  </a:lnTo>
                  <a:lnTo>
                    <a:pt x="178" y="374"/>
                  </a:lnTo>
                  <a:lnTo>
                    <a:pt x="192" y="142"/>
                  </a:lnTo>
                  <a:lnTo>
                    <a:pt x="223" y="142"/>
                  </a:lnTo>
                  <a:lnTo>
                    <a:pt x="249" y="374"/>
                  </a:lnTo>
                  <a:lnTo>
                    <a:pt x="432" y="362"/>
                  </a:lnTo>
                  <a:lnTo>
                    <a:pt x="399" y="24"/>
                  </a:lnTo>
                  <a:lnTo>
                    <a:pt x="370" y="5"/>
                  </a:lnTo>
                  <a:lnTo>
                    <a:pt x="5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9"/>
            <p:cNvSpPr/>
            <p:nvPr/>
          </p:nvSpPr>
          <p:spPr bwMode="auto">
            <a:xfrm>
              <a:off x="5428432" y="2722899"/>
              <a:ext cx="291149" cy="1063532"/>
            </a:xfrm>
            <a:custGeom>
              <a:avLst/>
              <a:gdLst>
                <a:gd name="T0" fmla="*/ 46 w 51"/>
                <a:gd name="T1" fmla="*/ 28 h 187"/>
                <a:gd name="T2" fmla="*/ 34 w 51"/>
                <a:gd name="T3" fmla="*/ 0 h 187"/>
                <a:gd name="T4" fmla="*/ 12 w 51"/>
                <a:gd name="T5" fmla="*/ 11 h 187"/>
                <a:gd name="T6" fmla="*/ 0 w 51"/>
                <a:gd name="T7" fmla="*/ 183 h 187"/>
                <a:gd name="T8" fmla="*/ 51 w 51"/>
                <a:gd name="T9" fmla="*/ 187 h 187"/>
                <a:gd name="T10" fmla="*/ 46 w 51"/>
                <a:gd name="T11" fmla="*/ 28 h 187"/>
              </a:gdLst>
              <a:ahLst/>
              <a:cxnLst>
                <a:cxn ang="0">
                  <a:pos x="T0" y="T1"/>
                </a:cxn>
                <a:cxn ang="0">
                  <a:pos x="T2" y="T3"/>
                </a:cxn>
                <a:cxn ang="0">
                  <a:pos x="T4" y="T5"/>
                </a:cxn>
                <a:cxn ang="0">
                  <a:pos x="T6" y="T7"/>
                </a:cxn>
                <a:cxn ang="0">
                  <a:pos x="T8" y="T9"/>
                </a:cxn>
                <a:cxn ang="0">
                  <a:pos x="T10" y="T11"/>
                </a:cxn>
              </a:cxnLst>
              <a:rect l="0" t="0" r="r" b="b"/>
              <a:pathLst>
                <a:path w="51" h="187">
                  <a:moveTo>
                    <a:pt x="46" y="28"/>
                  </a:moveTo>
                  <a:cubicBezTo>
                    <a:pt x="34" y="0"/>
                    <a:pt x="34" y="0"/>
                    <a:pt x="34" y="0"/>
                  </a:cubicBezTo>
                  <a:cubicBezTo>
                    <a:pt x="34" y="0"/>
                    <a:pt x="16" y="2"/>
                    <a:pt x="12" y="11"/>
                  </a:cubicBezTo>
                  <a:cubicBezTo>
                    <a:pt x="9" y="20"/>
                    <a:pt x="0" y="183"/>
                    <a:pt x="0" y="183"/>
                  </a:cubicBezTo>
                  <a:cubicBezTo>
                    <a:pt x="51" y="187"/>
                    <a:pt x="51" y="187"/>
                    <a:pt x="51" y="187"/>
                  </a:cubicBezTo>
                  <a:lnTo>
                    <a:pt x="4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1"/>
            <p:cNvSpPr/>
            <p:nvPr/>
          </p:nvSpPr>
          <p:spPr bwMode="auto">
            <a:xfrm>
              <a:off x="5620927" y="2681995"/>
              <a:ext cx="931194" cy="1263246"/>
            </a:xfrm>
            <a:custGeom>
              <a:avLst/>
              <a:gdLst>
                <a:gd name="T0" fmla="*/ 0 w 387"/>
                <a:gd name="T1" fmla="*/ 17 h 525"/>
                <a:gd name="T2" fmla="*/ 204 w 387"/>
                <a:gd name="T3" fmla="*/ 0 h 525"/>
                <a:gd name="T4" fmla="*/ 387 w 387"/>
                <a:gd name="T5" fmla="*/ 17 h 525"/>
                <a:gd name="T6" fmla="*/ 387 w 387"/>
                <a:gd name="T7" fmla="*/ 518 h 525"/>
                <a:gd name="T8" fmla="*/ 0 w 387"/>
                <a:gd name="T9" fmla="*/ 525 h 525"/>
                <a:gd name="T10" fmla="*/ 0 w 387"/>
                <a:gd name="T11" fmla="*/ 17 h 525"/>
              </a:gdLst>
              <a:ahLst/>
              <a:cxnLst>
                <a:cxn ang="0">
                  <a:pos x="T0" y="T1"/>
                </a:cxn>
                <a:cxn ang="0">
                  <a:pos x="T2" y="T3"/>
                </a:cxn>
                <a:cxn ang="0">
                  <a:pos x="T4" y="T5"/>
                </a:cxn>
                <a:cxn ang="0">
                  <a:pos x="T6" y="T7"/>
                </a:cxn>
                <a:cxn ang="0">
                  <a:pos x="T8" y="T9"/>
                </a:cxn>
                <a:cxn ang="0">
                  <a:pos x="T10" y="T11"/>
                </a:cxn>
              </a:cxnLst>
              <a:rect l="0" t="0" r="r" b="b"/>
              <a:pathLst>
                <a:path w="387" h="525">
                  <a:moveTo>
                    <a:pt x="0" y="17"/>
                  </a:moveTo>
                  <a:lnTo>
                    <a:pt x="204" y="0"/>
                  </a:lnTo>
                  <a:lnTo>
                    <a:pt x="387" y="17"/>
                  </a:lnTo>
                  <a:lnTo>
                    <a:pt x="387" y="518"/>
                  </a:lnTo>
                  <a:lnTo>
                    <a:pt x="0" y="525"/>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17" name="组合 16"/>
            <p:cNvGrpSpPr/>
            <p:nvPr/>
          </p:nvGrpSpPr>
          <p:grpSpPr>
            <a:xfrm>
              <a:off x="5428432" y="2681995"/>
              <a:ext cx="1295443" cy="1263246"/>
              <a:chOff x="5428432" y="2681995"/>
              <a:chExt cx="1295443" cy="1263246"/>
            </a:xfrm>
            <a:grpFill/>
          </p:grpSpPr>
          <p:sp>
            <p:nvSpPr>
              <p:cNvPr id="54" name="Freeform 129"/>
              <p:cNvSpPr/>
              <p:nvPr/>
            </p:nvSpPr>
            <p:spPr bwMode="auto">
              <a:xfrm flipH="1">
                <a:off x="6432726" y="2719089"/>
                <a:ext cx="291149" cy="1063532"/>
              </a:xfrm>
              <a:custGeom>
                <a:avLst/>
                <a:gdLst>
                  <a:gd name="T0" fmla="*/ 46 w 51"/>
                  <a:gd name="T1" fmla="*/ 28 h 187"/>
                  <a:gd name="T2" fmla="*/ 34 w 51"/>
                  <a:gd name="T3" fmla="*/ 0 h 187"/>
                  <a:gd name="T4" fmla="*/ 12 w 51"/>
                  <a:gd name="T5" fmla="*/ 11 h 187"/>
                  <a:gd name="T6" fmla="*/ 0 w 51"/>
                  <a:gd name="T7" fmla="*/ 183 h 187"/>
                  <a:gd name="T8" fmla="*/ 51 w 51"/>
                  <a:gd name="T9" fmla="*/ 187 h 187"/>
                  <a:gd name="T10" fmla="*/ 46 w 51"/>
                  <a:gd name="T11" fmla="*/ 28 h 187"/>
                </a:gdLst>
                <a:ahLst/>
                <a:cxnLst>
                  <a:cxn ang="0">
                    <a:pos x="T0" y="T1"/>
                  </a:cxn>
                  <a:cxn ang="0">
                    <a:pos x="T2" y="T3"/>
                  </a:cxn>
                  <a:cxn ang="0">
                    <a:pos x="T4" y="T5"/>
                  </a:cxn>
                  <a:cxn ang="0">
                    <a:pos x="T6" y="T7"/>
                  </a:cxn>
                  <a:cxn ang="0">
                    <a:pos x="T8" y="T9"/>
                  </a:cxn>
                  <a:cxn ang="0">
                    <a:pos x="T10" y="T11"/>
                  </a:cxn>
                </a:cxnLst>
                <a:rect l="0" t="0" r="r" b="b"/>
                <a:pathLst>
                  <a:path w="51" h="187">
                    <a:moveTo>
                      <a:pt x="46" y="28"/>
                    </a:moveTo>
                    <a:cubicBezTo>
                      <a:pt x="34" y="0"/>
                      <a:pt x="34" y="0"/>
                      <a:pt x="34" y="0"/>
                    </a:cubicBezTo>
                    <a:cubicBezTo>
                      <a:pt x="34" y="0"/>
                      <a:pt x="16" y="2"/>
                      <a:pt x="12" y="11"/>
                    </a:cubicBezTo>
                    <a:cubicBezTo>
                      <a:pt x="9" y="20"/>
                      <a:pt x="0" y="183"/>
                      <a:pt x="0" y="183"/>
                    </a:cubicBezTo>
                    <a:cubicBezTo>
                      <a:pt x="51" y="187"/>
                      <a:pt x="51" y="187"/>
                      <a:pt x="51" y="187"/>
                    </a:cubicBezTo>
                    <a:lnTo>
                      <a:pt x="4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29_1"/>
              <p:cNvSpPr/>
              <p:nvPr/>
            </p:nvSpPr>
            <p:spPr bwMode="auto">
              <a:xfrm>
                <a:off x="5428432" y="2722899"/>
                <a:ext cx="291149" cy="1063532"/>
              </a:xfrm>
              <a:custGeom>
                <a:avLst/>
                <a:gdLst>
                  <a:gd name="T0" fmla="*/ 46 w 51"/>
                  <a:gd name="T1" fmla="*/ 28 h 187"/>
                  <a:gd name="T2" fmla="*/ 34 w 51"/>
                  <a:gd name="T3" fmla="*/ 0 h 187"/>
                  <a:gd name="T4" fmla="*/ 12 w 51"/>
                  <a:gd name="T5" fmla="*/ 11 h 187"/>
                  <a:gd name="T6" fmla="*/ 0 w 51"/>
                  <a:gd name="T7" fmla="*/ 183 h 187"/>
                  <a:gd name="T8" fmla="*/ 51 w 51"/>
                  <a:gd name="T9" fmla="*/ 187 h 187"/>
                  <a:gd name="T10" fmla="*/ 46 w 51"/>
                  <a:gd name="T11" fmla="*/ 28 h 187"/>
                </a:gdLst>
                <a:ahLst/>
                <a:cxnLst>
                  <a:cxn ang="0">
                    <a:pos x="T0" y="T1"/>
                  </a:cxn>
                  <a:cxn ang="0">
                    <a:pos x="T2" y="T3"/>
                  </a:cxn>
                  <a:cxn ang="0">
                    <a:pos x="T4" y="T5"/>
                  </a:cxn>
                  <a:cxn ang="0">
                    <a:pos x="T6" y="T7"/>
                  </a:cxn>
                  <a:cxn ang="0">
                    <a:pos x="T8" y="T9"/>
                  </a:cxn>
                  <a:cxn ang="0">
                    <a:pos x="T10" y="T11"/>
                  </a:cxn>
                </a:cxnLst>
                <a:rect l="0" t="0" r="r" b="b"/>
                <a:pathLst>
                  <a:path w="51" h="187">
                    <a:moveTo>
                      <a:pt x="46" y="28"/>
                    </a:moveTo>
                    <a:cubicBezTo>
                      <a:pt x="34" y="0"/>
                      <a:pt x="34" y="0"/>
                      <a:pt x="34" y="0"/>
                    </a:cubicBezTo>
                    <a:cubicBezTo>
                      <a:pt x="34" y="0"/>
                      <a:pt x="16" y="2"/>
                      <a:pt x="12" y="11"/>
                    </a:cubicBezTo>
                    <a:cubicBezTo>
                      <a:pt x="9" y="20"/>
                      <a:pt x="0" y="183"/>
                      <a:pt x="0" y="183"/>
                    </a:cubicBezTo>
                    <a:cubicBezTo>
                      <a:pt x="51" y="187"/>
                      <a:pt x="51" y="187"/>
                      <a:pt x="51" y="187"/>
                    </a:cubicBezTo>
                    <a:lnTo>
                      <a:pt x="4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31_1"/>
              <p:cNvSpPr/>
              <p:nvPr/>
            </p:nvSpPr>
            <p:spPr bwMode="auto">
              <a:xfrm>
                <a:off x="5620927" y="2681995"/>
                <a:ext cx="931194" cy="1263246"/>
              </a:xfrm>
              <a:custGeom>
                <a:avLst/>
                <a:gdLst>
                  <a:gd name="T0" fmla="*/ 0 w 387"/>
                  <a:gd name="T1" fmla="*/ 17 h 525"/>
                  <a:gd name="T2" fmla="*/ 204 w 387"/>
                  <a:gd name="T3" fmla="*/ 0 h 525"/>
                  <a:gd name="T4" fmla="*/ 387 w 387"/>
                  <a:gd name="T5" fmla="*/ 17 h 525"/>
                  <a:gd name="T6" fmla="*/ 387 w 387"/>
                  <a:gd name="T7" fmla="*/ 518 h 525"/>
                  <a:gd name="T8" fmla="*/ 0 w 387"/>
                  <a:gd name="T9" fmla="*/ 525 h 525"/>
                  <a:gd name="T10" fmla="*/ 0 w 387"/>
                  <a:gd name="T11" fmla="*/ 17 h 525"/>
                </a:gdLst>
                <a:ahLst/>
                <a:cxnLst>
                  <a:cxn ang="0">
                    <a:pos x="T0" y="T1"/>
                  </a:cxn>
                  <a:cxn ang="0">
                    <a:pos x="T2" y="T3"/>
                  </a:cxn>
                  <a:cxn ang="0">
                    <a:pos x="T4" y="T5"/>
                  </a:cxn>
                  <a:cxn ang="0">
                    <a:pos x="T6" y="T7"/>
                  </a:cxn>
                  <a:cxn ang="0">
                    <a:pos x="T8" y="T9"/>
                  </a:cxn>
                  <a:cxn ang="0">
                    <a:pos x="T10" y="T11"/>
                  </a:cxn>
                </a:cxnLst>
                <a:rect l="0" t="0" r="r" b="b"/>
                <a:pathLst>
                  <a:path w="387" h="525">
                    <a:moveTo>
                      <a:pt x="0" y="17"/>
                    </a:moveTo>
                    <a:lnTo>
                      <a:pt x="204" y="0"/>
                    </a:lnTo>
                    <a:lnTo>
                      <a:pt x="387" y="17"/>
                    </a:lnTo>
                    <a:lnTo>
                      <a:pt x="387" y="518"/>
                    </a:lnTo>
                    <a:lnTo>
                      <a:pt x="0" y="525"/>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8" name="Freeform 134"/>
            <p:cNvSpPr/>
            <p:nvPr/>
          </p:nvSpPr>
          <p:spPr bwMode="auto">
            <a:xfrm>
              <a:off x="5986667" y="2489500"/>
              <a:ext cx="221369" cy="295961"/>
            </a:xfrm>
            <a:custGeom>
              <a:avLst/>
              <a:gdLst>
                <a:gd name="T0" fmla="*/ 0 w 39"/>
                <a:gd name="T1" fmla="*/ 2 h 52"/>
                <a:gd name="T2" fmla="*/ 0 w 39"/>
                <a:gd name="T3" fmla="*/ 38 h 52"/>
                <a:gd name="T4" fmla="*/ 19 w 39"/>
                <a:gd name="T5" fmla="*/ 52 h 52"/>
                <a:gd name="T6" fmla="*/ 38 w 39"/>
                <a:gd name="T7" fmla="*/ 38 h 52"/>
                <a:gd name="T8" fmla="*/ 39 w 39"/>
                <a:gd name="T9" fmla="*/ 0 h 52"/>
                <a:gd name="T10" fmla="*/ 0 w 39"/>
                <a:gd name="T11" fmla="*/ 2 h 52"/>
              </a:gdLst>
              <a:ahLst/>
              <a:cxnLst>
                <a:cxn ang="0">
                  <a:pos x="T0" y="T1"/>
                </a:cxn>
                <a:cxn ang="0">
                  <a:pos x="T2" y="T3"/>
                </a:cxn>
                <a:cxn ang="0">
                  <a:pos x="T4" y="T5"/>
                </a:cxn>
                <a:cxn ang="0">
                  <a:pos x="T6" y="T7"/>
                </a:cxn>
                <a:cxn ang="0">
                  <a:pos x="T8" y="T9"/>
                </a:cxn>
                <a:cxn ang="0">
                  <a:pos x="T10" y="T11"/>
                </a:cxn>
              </a:cxnLst>
              <a:rect l="0" t="0" r="r" b="b"/>
              <a:pathLst>
                <a:path w="39" h="52">
                  <a:moveTo>
                    <a:pt x="0" y="2"/>
                  </a:moveTo>
                  <a:cubicBezTo>
                    <a:pt x="0" y="38"/>
                    <a:pt x="0" y="38"/>
                    <a:pt x="0" y="38"/>
                  </a:cubicBezTo>
                  <a:cubicBezTo>
                    <a:pt x="0" y="38"/>
                    <a:pt x="0" y="52"/>
                    <a:pt x="19" y="52"/>
                  </a:cubicBezTo>
                  <a:cubicBezTo>
                    <a:pt x="39" y="52"/>
                    <a:pt x="38" y="38"/>
                    <a:pt x="38" y="38"/>
                  </a:cubicBezTo>
                  <a:cubicBezTo>
                    <a:pt x="39" y="0"/>
                    <a:pt x="39" y="0"/>
                    <a:pt x="39"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5"/>
            <p:cNvSpPr/>
            <p:nvPr/>
          </p:nvSpPr>
          <p:spPr bwMode="auto">
            <a:xfrm>
              <a:off x="5986667" y="2489500"/>
              <a:ext cx="221369" cy="108279"/>
            </a:xfrm>
            <a:custGeom>
              <a:avLst/>
              <a:gdLst>
                <a:gd name="T0" fmla="*/ 39 w 39"/>
                <a:gd name="T1" fmla="*/ 14 h 19"/>
                <a:gd name="T2" fmla="*/ 39 w 39"/>
                <a:gd name="T3" fmla="*/ 0 h 19"/>
                <a:gd name="T4" fmla="*/ 0 w 39"/>
                <a:gd name="T5" fmla="*/ 2 h 19"/>
                <a:gd name="T6" fmla="*/ 0 w 39"/>
                <a:gd name="T7" fmla="*/ 15 h 19"/>
                <a:gd name="T8" fmla="*/ 39 w 39"/>
                <a:gd name="T9" fmla="*/ 14 h 19"/>
              </a:gdLst>
              <a:ahLst/>
              <a:cxnLst>
                <a:cxn ang="0">
                  <a:pos x="T0" y="T1"/>
                </a:cxn>
                <a:cxn ang="0">
                  <a:pos x="T2" y="T3"/>
                </a:cxn>
                <a:cxn ang="0">
                  <a:pos x="T4" y="T5"/>
                </a:cxn>
                <a:cxn ang="0">
                  <a:pos x="T6" y="T7"/>
                </a:cxn>
                <a:cxn ang="0">
                  <a:pos x="T8" y="T9"/>
                </a:cxn>
              </a:cxnLst>
              <a:rect l="0" t="0" r="r" b="b"/>
              <a:pathLst>
                <a:path w="39" h="19">
                  <a:moveTo>
                    <a:pt x="39" y="14"/>
                  </a:moveTo>
                  <a:cubicBezTo>
                    <a:pt x="39" y="0"/>
                    <a:pt x="39" y="0"/>
                    <a:pt x="39" y="0"/>
                  </a:cubicBezTo>
                  <a:cubicBezTo>
                    <a:pt x="0" y="2"/>
                    <a:pt x="0" y="2"/>
                    <a:pt x="0" y="2"/>
                  </a:cubicBezTo>
                  <a:cubicBezTo>
                    <a:pt x="0" y="15"/>
                    <a:pt x="0" y="15"/>
                    <a:pt x="0" y="15"/>
                  </a:cubicBezTo>
                  <a:cubicBezTo>
                    <a:pt x="13" y="19"/>
                    <a:pt x="26" y="1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6"/>
            <p:cNvSpPr/>
            <p:nvPr/>
          </p:nvSpPr>
          <p:spPr bwMode="auto">
            <a:xfrm>
              <a:off x="5370684" y="713738"/>
              <a:ext cx="1535145" cy="1525519"/>
            </a:xfrm>
            <a:custGeom>
              <a:avLst/>
              <a:gdLst>
                <a:gd name="T0" fmla="*/ 34 w 269"/>
                <a:gd name="T1" fmla="*/ 211 h 268"/>
                <a:gd name="T2" fmla="*/ 2 w 269"/>
                <a:gd name="T3" fmla="*/ 138 h 268"/>
                <a:gd name="T4" fmla="*/ 31 w 269"/>
                <a:gd name="T5" fmla="*/ 93 h 268"/>
                <a:gd name="T6" fmla="*/ 44 w 269"/>
                <a:gd name="T7" fmla="*/ 43 h 268"/>
                <a:gd name="T8" fmla="*/ 188 w 269"/>
                <a:gd name="T9" fmla="*/ 35 h 268"/>
                <a:gd name="T10" fmla="*/ 228 w 269"/>
                <a:gd name="T11" fmla="*/ 211 h 268"/>
                <a:gd name="T12" fmla="*/ 34 w 269"/>
                <a:gd name="T13" fmla="*/ 211 h 268"/>
              </a:gdLst>
              <a:ahLst/>
              <a:cxnLst>
                <a:cxn ang="0">
                  <a:pos x="T0" y="T1"/>
                </a:cxn>
                <a:cxn ang="0">
                  <a:pos x="T2" y="T3"/>
                </a:cxn>
                <a:cxn ang="0">
                  <a:pos x="T4" y="T5"/>
                </a:cxn>
                <a:cxn ang="0">
                  <a:pos x="T6" y="T7"/>
                </a:cxn>
                <a:cxn ang="0">
                  <a:pos x="T8" y="T9"/>
                </a:cxn>
                <a:cxn ang="0">
                  <a:pos x="T10" y="T11"/>
                </a:cxn>
                <a:cxn ang="0">
                  <a:pos x="T12" y="T13"/>
                </a:cxn>
              </a:cxnLst>
              <a:rect l="0" t="0" r="r" b="b"/>
              <a:pathLst>
                <a:path w="269" h="268">
                  <a:moveTo>
                    <a:pt x="34" y="211"/>
                  </a:moveTo>
                  <a:cubicBezTo>
                    <a:pt x="34" y="211"/>
                    <a:pt x="4" y="189"/>
                    <a:pt x="2" y="138"/>
                  </a:cubicBezTo>
                  <a:cubicBezTo>
                    <a:pt x="0" y="87"/>
                    <a:pt x="31" y="93"/>
                    <a:pt x="31" y="93"/>
                  </a:cubicBezTo>
                  <a:cubicBezTo>
                    <a:pt x="31" y="93"/>
                    <a:pt x="23" y="65"/>
                    <a:pt x="44" y="43"/>
                  </a:cubicBezTo>
                  <a:cubicBezTo>
                    <a:pt x="66" y="20"/>
                    <a:pt x="135" y="0"/>
                    <a:pt x="188" y="35"/>
                  </a:cubicBezTo>
                  <a:cubicBezTo>
                    <a:pt x="240" y="70"/>
                    <a:pt x="269" y="153"/>
                    <a:pt x="228" y="211"/>
                  </a:cubicBezTo>
                  <a:cubicBezTo>
                    <a:pt x="187" y="268"/>
                    <a:pt x="34" y="211"/>
                    <a:pt x="34" y="2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37"/>
            <p:cNvSpPr/>
            <p:nvPr/>
          </p:nvSpPr>
          <p:spPr bwMode="auto">
            <a:xfrm>
              <a:off x="5587240" y="1363407"/>
              <a:ext cx="1027441" cy="1200686"/>
            </a:xfrm>
            <a:custGeom>
              <a:avLst/>
              <a:gdLst>
                <a:gd name="T0" fmla="*/ 4 w 180"/>
                <a:gd name="T1" fmla="*/ 61 h 211"/>
                <a:gd name="T2" fmla="*/ 4 w 180"/>
                <a:gd name="T3" fmla="*/ 160 h 211"/>
                <a:gd name="T4" fmla="*/ 77 w 180"/>
                <a:gd name="T5" fmla="*/ 210 h 211"/>
                <a:gd name="T6" fmla="*/ 177 w 180"/>
                <a:gd name="T7" fmla="*/ 155 h 211"/>
                <a:gd name="T8" fmla="*/ 177 w 180"/>
                <a:gd name="T9" fmla="*/ 92 h 211"/>
                <a:gd name="T10" fmla="*/ 143 w 180"/>
                <a:gd name="T11" fmla="*/ 61 h 211"/>
                <a:gd name="T12" fmla="*/ 117 w 180"/>
                <a:gd name="T13" fmla="*/ 35 h 211"/>
                <a:gd name="T14" fmla="*/ 90 w 180"/>
                <a:gd name="T15" fmla="*/ 6 h 211"/>
                <a:gd name="T16" fmla="*/ 67 w 180"/>
                <a:gd name="T17" fmla="*/ 0 h 211"/>
                <a:gd name="T18" fmla="*/ 58 w 180"/>
                <a:gd name="T19" fmla="*/ 27 h 211"/>
                <a:gd name="T20" fmla="*/ 32 w 180"/>
                <a:gd name="T21" fmla="*/ 32 h 211"/>
                <a:gd name="T22" fmla="*/ 4 w 180"/>
                <a:gd name="T23" fmla="*/ 6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211">
                  <a:moveTo>
                    <a:pt x="4" y="61"/>
                  </a:moveTo>
                  <a:cubicBezTo>
                    <a:pt x="4" y="61"/>
                    <a:pt x="0" y="146"/>
                    <a:pt x="4" y="160"/>
                  </a:cubicBezTo>
                  <a:cubicBezTo>
                    <a:pt x="7" y="174"/>
                    <a:pt x="19" y="211"/>
                    <a:pt x="77" y="210"/>
                  </a:cubicBezTo>
                  <a:cubicBezTo>
                    <a:pt x="135" y="210"/>
                    <a:pt x="174" y="188"/>
                    <a:pt x="177" y="155"/>
                  </a:cubicBezTo>
                  <a:cubicBezTo>
                    <a:pt x="180" y="121"/>
                    <a:pt x="177" y="92"/>
                    <a:pt x="177" y="92"/>
                  </a:cubicBezTo>
                  <a:cubicBezTo>
                    <a:pt x="177" y="92"/>
                    <a:pt x="143" y="97"/>
                    <a:pt x="143" y="61"/>
                  </a:cubicBezTo>
                  <a:cubicBezTo>
                    <a:pt x="143" y="61"/>
                    <a:pt x="115" y="62"/>
                    <a:pt x="117" y="35"/>
                  </a:cubicBezTo>
                  <a:cubicBezTo>
                    <a:pt x="117" y="35"/>
                    <a:pt x="87" y="38"/>
                    <a:pt x="90" y="6"/>
                  </a:cubicBezTo>
                  <a:cubicBezTo>
                    <a:pt x="67" y="0"/>
                    <a:pt x="67" y="0"/>
                    <a:pt x="67" y="0"/>
                  </a:cubicBezTo>
                  <a:cubicBezTo>
                    <a:pt x="67" y="0"/>
                    <a:pt x="73" y="17"/>
                    <a:pt x="58" y="27"/>
                  </a:cubicBezTo>
                  <a:cubicBezTo>
                    <a:pt x="42" y="38"/>
                    <a:pt x="32" y="32"/>
                    <a:pt x="32" y="32"/>
                  </a:cubicBezTo>
                  <a:cubicBezTo>
                    <a:pt x="32" y="32"/>
                    <a:pt x="35" y="59"/>
                    <a:pt x="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Oval 138"/>
            <p:cNvSpPr>
              <a:spLocks noChangeArrowheads="1"/>
            </p:cNvSpPr>
            <p:nvPr/>
          </p:nvSpPr>
          <p:spPr bwMode="auto">
            <a:xfrm>
              <a:off x="5450087" y="1880735"/>
              <a:ext cx="240618" cy="238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Oval 139"/>
            <p:cNvSpPr>
              <a:spLocks noChangeArrowheads="1"/>
            </p:cNvSpPr>
            <p:nvPr/>
          </p:nvSpPr>
          <p:spPr bwMode="auto">
            <a:xfrm>
              <a:off x="6482340" y="1880735"/>
              <a:ext cx="245431" cy="238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40"/>
            <p:cNvSpPr/>
            <p:nvPr/>
          </p:nvSpPr>
          <p:spPr bwMode="auto">
            <a:xfrm>
              <a:off x="5962605" y="1931266"/>
              <a:ext cx="228588" cy="158808"/>
            </a:xfrm>
            <a:custGeom>
              <a:avLst/>
              <a:gdLst>
                <a:gd name="T0" fmla="*/ 22 w 95"/>
                <a:gd name="T1" fmla="*/ 0 h 66"/>
                <a:gd name="T2" fmla="*/ 76 w 95"/>
                <a:gd name="T3" fmla="*/ 0 h 66"/>
                <a:gd name="T4" fmla="*/ 95 w 95"/>
                <a:gd name="T5" fmla="*/ 66 h 66"/>
                <a:gd name="T6" fmla="*/ 0 w 95"/>
                <a:gd name="T7" fmla="*/ 62 h 66"/>
                <a:gd name="T8" fmla="*/ 22 w 95"/>
                <a:gd name="T9" fmla="*/ 0 h 66"/>
              </a:gdLst>
              <a:ahLst/>
              <a:cxnLst>
                <a:cxn ang="0">
                  <a:pos x="T0" y="T1"/>
                </a:cxn>
                <a:cxn ang="0">
                  <a:pos x="T2" y="T3"/>
                </a:cxn>
                <a:cxn ang="0">
                  <a:pos x="T4" y="T5"/>
                </a:cxn>
                <a:cxn ang="0">
                  <a:pos x="T6" y="T7"/>
                </a:cxn>
                <a:cxn ang="0">
                  <a:pos x="T8" y="T9"/>
                </a:cxn>
              </a:cxnLst>
              <a:rect l="0" t="0" r="r" b="b"/>
              <a:pathLst>
                <a:path w="95" h="66">
                  <a:moveTo>
                    <a:pt x="22" y="0"/>
                  </a:moveTo>
                  <a:lnTo>
                    <a:pt x="76" y="0"/>
                  </a:lnTo>
                  <a:lnTo>
                    <a:pt x="95" y="66"/>
                  </a:lnTo>
                  <a:lnTo>
                    <a:pt x="0" y="62"/>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Oval 141"/>
            <p:cNvSpPr>
              <a:spLocks noChangeArrowheads="1"/>
            </p:cNvSpPr>
            <p:nvPr/>
          </p:nvSpPr>
          <p:spPr bwMode="auto">
            <a:xfrm>
              <a:off x="6277814" y="1806145"/>
              <a:ext cx="125122" cy="12512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142"/>
            <p:cNvSpPr>
              <a:spLocks noChangeArrowheads="1"/>
            </p:cNvSpPr>
            <p:nvPr/>
          </p:nvSpPr>
          <p:spPr bwMode="auto">
            <a:xfrm>
              <a:off x="5798985" y="1806145"/>
              <a:ext cx="125122" cy="12512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3"/>
            <p:cNvSpPr/>
            <p:nvPr/>
          </p:nvSpPr>
          <p:spPr bwMode="auto">
            <a:xfrm>
              <a:off x="5803797" y="2188727"/>
              <a:ext cx="594328" cy="141965"/>
            </a:xfrm>
            <a:custGeom>
              <a:avLst/>
              <a:gdLst>
                <a:gd name="T0" fmla="*/ 2 w 104"/>
                <a:gd name="T1" fmla="*/ 24 h 25"/>
                <a:gd name="T2" fmla="*/ 1 w 104"/>
                <a:gd name="T3" fmla="*/ 24 h 25"/>
                <a:gd name="T4" fmla="*/ 1 w 104"/>
                <a:gd name="T5" fmla="*/ 20 h 25"/>
                <a:gd name="T6" fmla="*/ 56 w 104"/>
                <a:gd name="T7" fmla="*/ 1 h 25"/>
                <a:gd name="T8" fmla="*/ 103 w 104"/>
                <a:gd name="T9" fmla="*/ 21 h 25"/>
                <a:gd name="T10" fmla="*/ 103 w 104"/>
                <a:gd name="T11" fmla="*/ 24 h 25"/>
                <a:gd name="T12" fmla="*/ 100 w 104"/>
                <a:gd name="T13" fmla="*/ 24 h 25"/>
                <a:gd name="T14" fmla="*/ 56 w 104"/>
                <a:gd name="T15" fmla="*/ 5 h 25"/>
                <a:gd name="T16" fmla="*/ 4 w 104"/>
                <a:gd name="T17" fmla="*/ 24 h 25"/>
                <a:gd name="T18" fmla="*/ 2 w 104"/>
                <a:gd name="T19"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25">
                  <a:moveTo>
                    <a:pt x="2" y="24"/>
                  </a:moveTo>
                  <a:cubicBezTo>
                    <a:pt x="2" y="24"/>
                    <a:pt x="1" y="24"/>
                    <a:pt x="1" y="24"/>
                  </a:cubicBezTo>
                  <a:cubicBezTo>
                    <a:pt x="0" y="23"/>
                    <a:pt x="0" y="21"/>
                    <a:pt x="1" y="20"/>
                  </a:cubicBezTo>
                  <a:cubicBezTo>
                    <a:pt x="2" y="20"/>
                    <a:pt x="31" y="0"/>
                    <a:pt x="56" y="1"/>
                  </a:cubicBezTo>
                  <a:cubicBezTo>
                    <a:pt x="81" y="1"/>
                    <a:pt x="102" y="20"/>
                    <a:pt x="103" y="21"/>
                  </a:cubicBezTo>
                  <a:cubicBezTo>
                    <a:pt x="104" y="21"/>
                    <a:pt x="104" y="23"/>
                    <a:pt x="103" y="24"/>
                  </a:cubicBezTo>
                  <a:cubicBezTo>
                    <a:pt x="103" y="25"/>
                    <a:pt x="101" y="25"/>
                    <a:pt x="100" y="24"/>
                  </a:cubicBezTo>
                  <a:cubicBezTo>
                    <a:pt x="100" y="24"/>
                    <a:pt x="79" y="6"/>
                    <a:pt x="56" y="5"/>
                  </a:cubicBezTo>
                  <a:cubicBezTo>
                    <a:pt x="32" y="4"/>
                    <a:pt x="4" y="24"/>
                    <a:pt x="4" y="24"/>
                  </a:cubicBezTo>
                  <a:cubicBezTo>
                    <a:pt x="3" y="24"/>
                    <a:pt x="3" y="24"/>
                    <a:pt x="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44"/>
            <p:cNvSpPr/>
            <p:nvPr/>
          </p:nvSpPr>
          <p:spPr bwMode="auto">
            <a:xfrm>
              <a:off x="5945761" y="4173828"/>
              <a:ext cx="274305" cy="38499"/>
            </a:xfrm>
            <a:custGeom>
              <a:avLst/>
              <a:gdLst>
                <a:gd name="T0" fmla="*/ 29 w 48"/>
                <a:gd name="T1" fmla="*/ 7 h 7"/>
                <a:gd name="T2" fmla="*/ 25 w 48"/>
                <a:gd name="T3" fmla="*/ 7 h 7"/>
                <a:gd name="T4" fmla="*/ 21 w 48"/>
                <a:gd name="T5" fmla="*/ 7 h 7"/>
                <a:gd name="T6" fmla="*/ 2 w 48"/>
                <a:gd name="T7" fmla="*/ 5 h 7"/>
                <a:gd name="T8" fmla="*/ 1 w 48"/>
                <a:gd name="T9" fmla="*/ 2 h 7"/>
                <a:gd name="T10" fmla="*/ 3 w 48"/>
                <a:gd name="T11" fmla="*/ 1 h 7"/>
                <a:gd name="T12" fmla="*/ 21 w 48"/>
                <a:gd name="T13" fmla="*/ 3 h 7"/>
                <a:gd name="T14" fmla="*/ 25 w 48"/>
                <a:gd name="T15" fmla="*/ 3 h 7"/>
                <a:gd name="T16" fmla="*/ 45 w 48"/>
                <a:gd name="T17" fmla="*/ 1 h 7"/>
                <a:gd name="T18" fmla="*/ 48 w 48"/>
                <a:gd name="T19" fmla="*/ 2 h 7"/>
                <a:gd name="T20" fmla="*/ 47 w 48"/>
                <a:gd name="T21" fmla="*/ 5 h 7"/>
                <a:gd name="T22" fmla="*/ 29 w 48"/>
                <a:gd name="T2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
                  <a:moveTo>
                    <a:pt x="29" y="7"/>
                  </a:moveTo>
                  <a:cubicBezTo>
                    <a:pt x="28" y="7"/>
                    <a:pt x="27" y="7"/>
                    <a:pt x="25" y="7"/>
                  </a:cubicBezTo>
                  <a:cubicBezTo>
                    <a:pt x="21" y="7"/>
                    <a:pt x="21" y="7"/>
                    <a:pt x="21" y="7"/>
                  </a:cubicBezTo>
                  <a:cubicBezTo>
                    <a:pt x="10" y="7"/>
                    <a:pt x="3" y="5"/>
                    <a:pt x="2" y="5"/>
                  </a:cubicBezTo>
                  <a:cubicBezTo>
                    <a:pt x="1" y="4"/>
                    <a:pt x="0" y="3"/>
                    <a:pt x="1" y="2"/>
                  </a:cubicBezTo>
                  <a:cubicBezTo>
                    <a:pt x="1" y="1"/>
                    <a:pt x="2" y="0"/>
                    <a:pt x="3" y="1"/>
                  </a:cubicBezTo>
                  <a:cubicBezTo>
                    <a:pt x="3" y="1"/>
                    <a:pt x="11" y="3"/>
                    <a:pt x="21" y="3"/>
                  </a:cubicBezTo>
                  <a:cubicBezTo>
                    <a:pt x="25" y="3"/>
                    <a:pt x="25" y="3"/>
                    <a:pt x="25" y="3"/>
                  </a:cubicBezTo>
                  <a:cubicBezTo>
                    <a:pt x="34" y="3"/>
                    <a:pt x="41" y="3"/>
                    <a:pt x="45" y="1"/>
                  </a:cubicBezTo>
                  <a:cubicBezTo>
                    <a:pt x="46" y="0"/>
                    <a:pt x="47" y="1"/>
                    <a:pt x="48" y="2"/>
                  </a:cubicBezTo>
                  <a:cubicBezTo>
                    <a:pt x="48" y="3"/>
                    <a:pt x="48" y="4"/>
                    <a:pt x="47" y="5"/>
                  </a:cubicBezTo>
                  <a:cubicBezTo>
                    <a:pt x="43" y="7"/>
                    <a:pt x="36" y="7"/>
                    <a:pt x="29"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椭圆 28"/>
            <p:cNvSpPr/>
            <p:nvPr/>
          </p:nvSpPr>
          <p:spPr>
            <a:xfrm>
              <a:off x="5763990" y="2044354"/>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6419719" y="211363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6323866" y="20512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6432726" y="2015882"/>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5724390" y="211293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673992" y="2044354"/>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Oval 142"/>
            <p:cNvSpPr>
              <a:spLocks noChangeArrowheads="1"/>
            </p:cNvSpPr>
            <p:nvPr/>
          </p:nvSpPr>
          <p:spPr bwMode="auto">
            <a:xfrm>
              <a:off x="5826078" y="1830610"/>
              <a:ext cx="45719" cy="45719"/>
            </a:xfrm>
            <a:prstGeom prst="ellipse">
              <a:avLst/>
            </a:prstGeom>
            <a:grpFill/>
            <a:ln>
              <a:noFill/>
            </a:ln>
          </p:spPr>
          <p:txBody>
            <a:bodyPr vert="horz" wrap="square" lIns="91440" tIns="45720" rIns="91440" bIns="45720" numCol="1" anchor="t" anchorCtr="0" compatLnSpc="1"/>
            <a:lstStyle/>
            <a:p>
              <a:endParaRPr lang="zh-CN" altLang="en-US"/>
            </a:p>
          </p:txBody>
        </p:sp>
        <p:sp>
          <p:nvSpPr>
            <p:cNvPr id="36" name="Oval 142"/>
            <p:cNvSpPr>
              <a:spLocks noChangeArrowheads="1"/>
            </p:cNvSpPr>
            <p:nvPr/>
          </p:nvSpPr>
          <p:spPr bwMode="auto">
            <a:xfrm>
              <a:off x="6298100" y="1830610"/>
              <a:ext cx="45719" cy="45719"/>
            </a:xfrm>
            <a:prstGeom prst="ellipse">
              <a:avLst/>
            </a:prstGeom>
            <a:grpFill/>
            <a:ln>
              <a:noFill/>
            </a:ln>
          </p:spPr>
          <p:txBody>
            <a:bodyPr vert="horz" wrap="square" lIns="91440" tIns="45720" rIns="91440" bIns="45720" numCol="1" anchor="t" anchorCtr="0" compatLnSpc="1"/>
            <a:lstStyle/>
            <a:p>
              <a:endParaRPr lang="zh-CN" altLang="en-US"/>
            </a:p>
          </p:txBody>
        </p:sp>
        <p:grpSp>
          <p:nvGrpSpPr>
            <p:cNvPr id="37" name="组合 36"/>
            <p:cNvGrpSpPr/>
            <p:nvPr/>
          </p:nvGrpSpPr>
          <p:grpSpPr>
            <a:xfrm>
              <a:off x="5911850" y="2684780"/>
              <a:ext cx="366357" cy="157480"/>
              <a:chOff x="5915660" y="2684780"/>
              <a:chExt cx="366357" cy="157480"/>
            </a:xfrm>
            <a:grpFill/>
          </p:grpSpPr>
          <p:sp>
            <p:nvSpPr>
              <p:cNvPr id="52" name="任意多边形: 形状 51"/>
              <p:cNvSpPr/>
              <p:nvPr/>
            </p:nvSpPr>
            <p:spPr>
              <a:xfrm>
                <a:off x="5915660" y="2684780"/>
                <a:ext cx="172720" cy="157480"/>
              </a:xfrm>
              <a:custGeom>
                <a:avLst/>
                <a:gdLst>
                  <a:gd name="connsiteX0" fmla="*/ 73660 w 172720"/>
                  <a:gd name="connsiteY0" fmla="*/ 0 h 157480"/>
                  <a:gd name="connsiteX1" fmla="*/ 172720 w 172720"/>
                  <a:gd name="connsiteY1" fmla="*/ 101600 h 157480"/>
                  <a:gd name="connsiteX2" fmla="*/ 0 w 172720"/>
                  <a:gd name="connsiteY2" fmla="*/ 157480 h 157480"/>
                  <a:gd name="connsiteX3" fmla="*/ 73660 w 172720"/>
                  <a:gd name="connsiteY3" fmla="*/ 0 h 157480"/>
                </a:gdLst>
                <a:ahLst/>
                <a:cxnLst>
                  <a:cxn ang="0">
                    <a:pos x="connsiteX0" y="connsiteY0"/>
                  </a:cxn>
                  <a:cxn ang="0">
                    <a:pos x="connsiteX1" y="connsiteY1"/>
                  </a:cxn>
                  <a:cxn ang="0">
                    <a:pos x="connsiteX2" y="connsiteY2"/>
                  </a:cxn>
                  <a:cxn ang="0">
                    <a:pos x="connsiteX3" y="connsiteY3"/>
                  </a:cxn>
                </a:cxnLst>
                <a:rect l="l" t="t" r="r" b="b"/>
                <a:pathLst>
                  <a:path w="172720" h="157480">
                    <a:moveTo>
                      <a:pt x="73660" y="0"/>
                    </a:moveTo>
                    <a:lnTo>
                      <a:pt x="172720" y="101600"/>
                    </a:lnTo>
                    <a:lnTo>
                      <a:pt x="0" y="157480"/>
                    </a:lnTo>
                    <a:lnTo>
                      <a:pt x="736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flipH="1">
                <a:off x="6109297" y="2684780"/>
                <a:ext cx="172720" cy="157480"/>
              </a:xfrm>
              <a:custGeom>
                <a:avLst/>
                <a:gdLst>
                  <a:gd name="connsiteX0" fmla="*/ 73660 w 172720"/>
                  <a:gd name="connsiteY0" fmla="*/ 0 h 157480"/>
                  <a:gd name="connsiteX1" fmla="*/ 172720 w 172720"/>
                  <a:gd name="connsiteY1" fmla="*/ 101600 h 157480"/>
                  <a:gd name="connsiteX2" fmla="*/ 0 w 172720"/>
                  <a:gd name="connsiteY2" fmla="*/ 157480 h 157480"/>
                  <a:gd name="connsiteX3" fmla="*/ 73660 w 172720"/>
                  <a:gd name="connsiteY3" fmla="*/ 0 h 157480"/>
                </a:gdLst>
                <a:ahLst/>
                <a:cxnLst>
                  <a:cxn ang="0">
                    <a:pos x="connsiteX0" y="connsiteY0"/>
                  </a:cxn>
                  <a:cxn ang="0">
                    <a:pos x="connsiteX1" y="connsiteY1"/>
                  </a:cxn>
                  <a:cxn ang="0">
                    <a:pos x="connsiteX2" y="connsiteY2"/>
                  </a:cxn>
                  <a:cxn ang="0">
                    <a:pos x="connsiteX3" y="connsiteY3"/>
                  </a:cxn>
                </a:cxnLst>
                <a:rect l="l" t="t" r="r" b="b"/>
                <a:pathLst>
                  <a:path w="172720" h="157480">
                    <a:moveTo>
                      <a:pt x="73660" y="0"/>
                    </a:moveTo>
                    <a:lnTo>
                      <a:pt x="172720" y="101600"/>
                    </a:lnTo>
                    <a:lnTo>
                      <a:pt x="0" y="157480"/>
                    </a:lnTo>
                    <a:lnTo>
                      <a:pt x="736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Oval 142"/>
            <p:cNvSpPr>
              <a:spLocks noChangeArrowheads="1"/>
            </p:cNvSpPr>
            <p:nvPr/>
          </p:nvSpPr>
          <p:spPr bwMode="auto">
            <a:xfrm>
              <a:off x="6076899" y="2890320"/>
              <a:ext cx="45719" cy="45719"/>
            </a:xfrm>
            <a:prstGeom prst="ellipse">
              <a:avLst/>
            </a:prstGeom>
            <a:grpFill/>
            <a:ln>
              <a:noFill/>
            </a:ln>
          </p:spPr>
          <p:txBody>
            <a:bodyPr vert="horz" wrap="square" lIns="91440" tIns="45720" rIns="91440" bIns="45720" numCol="1" anchor="t" anchorCtr="0" compatLnSpc="1"/>
            <a:lstStyle/>
            <a:p>
              <a:endParaRPr lang="zh-CN" altLang="en-US"/>
            </a:p>
          </p:txBody>
        </p:sp>
        <p:sp>
          <p:nvSpPr>
            <p:cNvPr id="39" name="Oval 142"/>
            <p:cNvSpPr>
              <a:spLocks noChangeArrowheads="1"/>
            </p:cNvSpPr>
            <p:nvPr/>
          </p:nvSpPr>
          <p:spPr bwMode="auto">
            <a:xfrm>
              <a:off x="6076899" y="2996920"/>
              <a:ext cx="45719" cy="45719"/>
            </a:xfrm>
            <a:prstGeom prst="ellipse">
              <a:avLst/>
            </a:prstGeom>
            <a:grpFill/>
            <a:ln>
              <a:noFill/>
            </a:ln>
          </p:spPr>
          <p:txBody>
            <a:bodyPr vert="horz" wrap="square" lIns="91440" tIns="45720" rIns="91440" bIns="45720" numCol="1" anchor="t" anchorCtr="0" compatLnSpc="1"/>
            <a:lstStyle/>
            <a:p>
              <a:endParaRPr lang="zh-CN" altLang="en-US"/>
            </a:p>
          </p:txBody>
        </p:sp>
        <p:sp>
          <p:nvSpPr>
            <p:cNvPr id="40" name="任意多边形: 形状 39"/>
            <p:cNvSpPr/>
            <p:nvPr/>
          </p:nvSpPr>
          <p:spPr>
            <a:xfrm>
              <a:off x="5539739" y="4714875"/>
              <a:ext cx="481965" cy="1026795"/>
            </a:xfrm>
            <a:custGeom>
              <a:avLst/>
              <a:gdLst>
                <a:gd name="connsiteX0" fmla="*/ 53340 w 487680"/>
                <a:gd name="connsiteY0" fmla="*/ 137160 h 1150620"/>
                <a:gd name="connsiteX1" fmla="*/ 0 w 487680"/>
                <a:gd name="connsiteY1" fmla="*/ 1135380 h 1150620"/>
                <a:gd name="connsiteX2" fmla="*/ 400050 w 487680"/>
                <a:gd name="connsiteY2" fmla="*/ 1150620 h 1150620"/>
                <a:gd name="connsiteX3" fmla="*/ 487680 w 487680"/>
                <a:gd name="connsiteY3" fmla="*/ 0 h 1150620"/>
                <a:gd name="connsiteX4" fmla="*/ 53340 w 487680"/>
                <a:gd name="connsiteY4" fmla="*/ 137160 h 1150620"/>
                <a:gd name="connsiteX0-1" fmla="*/ 53340 w 481965"/>
                <a:gd name="connsiteY0-2" fmla="*/ 13335 h 1026795"/>
                <a:gd name="connsiteX1-3" fmla="*/ 0 w 481965"/>
                <a:gd name="connsiteY1-4" fmla="*/ 1011555 h 1026795"/>
                <a:gd name="connsiteX2-5" fmla="*/ 400050 w 481965"/>
                <a:gd name="connsiteY2-6" fmla="*/ 1026795 h 1026795"/>
                <a:gd name="connsiteX3-7" fmla="*/ 481965 w 481965"/>
                <a:gd name="connsiteY3-8" fmla="*/ 0 h 1026795"/>
                <a:gd name="connsiteX4-9" fmla="*/ 53340 w 481965"/>
                <a:gd name="connsiteY4-10" fmla="*/ 13335 h 1026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1965" h="1026795">
                  <a:moveTo>
                    <a:pt x="53340" y="13335"/>
                  </a:moveTo>
                  <a:lnTo>
                    <a:pt x="0" y="1011555"/>
                  </a:lnTo>
                  <a:lnTo>
                    <a:pt x="400050" y="1026795"/>
                  </a:lnTo>
                  <a:lnTo>
                    <a:pt x="481965" y="0"/>
                  </a:lnTo>
                  <a:lnTo>
                    <a:pt x="53340" y="1333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flipH="1">
              <a:off x="6184744" y="4714875"/>
              <a:ext cx="525780" cy="1026795"/>
            </a:xfrm>
            <a:custGeom>
              <a:avLst/>
              <a:gdLst>
                <a:gd name="connsiteX0" fmla="*/ 53340 w 487680"/>
                <a:gd name="connsiteY0" fmla="*/ 137160 h 1150620"/>
                <a:gd name="connsiteX1" fmla="*/ 0 w 487680"/>
                <a:gd name="connsiteY1" fmla="*/ 1135380 h 1150620"/>
                <a:gd name="connsiteX2" fmla="*/ 400050 w 487680"/>
                <a:gd name="connsiteY2" fmla="*/ 1150620 h 1150620"/>
                <a:gd name="connsiteX3" fmla="*/ 487680 w 487680"/>
                <a:gd name="connsiteY3" fmla="*/ 0 h 1150620"/>
                <a:gd name="connsiteX4" fmla="*/ 53340 w 487680"/>
                <a:gd name="connsiteY4" fmla="*/ 137160 h 1150620"/>
                <a:gd name="connsiteX0-1" fmla="*/ 53340 w 481965"/>
                <a:gd name="connsiteY0-2" fmla="*/ 13335 h 1026795"/>
                <a:gd name="connsiteX1-3" fmla="*/ 0 w 481965"/>
                <a:gd name="connsiteY1-4" fmla="*/ 1011555 h 1026795"/>
                <a:gd name="connsiteX2-5" fmla="*/ 400050 w 481965"/>
                <a:gd name="connsiteY2-6" fmla="*/ 1026795 h 1026795"/>
                <a:gd name="connsiteX3-7" fmla="*/ 481965 w 481965"/>
                <a:gd name="connsiteY3-8" fmla="*/ 0 h 1026795"/>
                <a:gd name="connsiteX4-9" fmla="*/ 53340 w 481965"/>
                <a:gd name="connsiteY4-10" fmla="*/ 13335 h 1026795"/>
                <a:gd name="connsiteX0-11" fmla="*/ 36195 w 481965"/>
                <a:gd name="connsiteY0-12" fmla="*/ 3810 h 1026795"/>
                <a:gd name="connsiteX1-13" fmla="*/ 0 w 481965"/>
                <a:gd name="connsiteY1-14" fmla="*/ 1011555 h 1026795"/>
                <a:gd name="connsiteX2-15" fmla="*/ 400050 w 481965"/>
                <a:gd name="connsiteY2-16" fmla="*/ 1026795 h 1026795"/>
                <a:gd name="connsiteX3-17" fmla="*/ 481965 w 481965"/>
                <a:gd name="connsiteY3-18" fmla="*/ 0 h 1026795"/>
                <a:gd name="connsiteX4-19" fmla="*/ 36195 w 481965"/>
                <a:gd name="connsiteY4-20" fmla="*/ 3810 h 1026795"/>
                <a:gd name="connsiteX0-21" fmla="*/ 80010 w 525780"/>
                <a:gd name="connsiteY0-22" fmla="*/ 3810 h 1026795"/>
                <a:gd name="connsiteX1-23" fmla="*/ 0 w 525780"/>
                <a:gd name="connsiteY1-24" fmla="*/ 1009650 h 1026795"/>
                <a:gd name="connsiteX2-25" fmla="*/ 443865 w 525780"/>
                <a:gd name="connsiteY2-26" fmla="*/ 1026795 h 1026795"/>
                <a:gd name="connsiteX3-27" fmla="*/ 525780 w 525780"/>
                <a:gd name="connsiteY3-28" fmla="*/ 0 h 1026795"/>
                <a:gd name="connsiteX4-29" fmla="*/ 80010 w 525780"/>
                <a:gd name="connsiteY4-30" fmla="*/ 3810 h 1026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25780" h="1026795">
                  <a:moveTo>
                    <a:pt x="80010" y="3810"/>
                  </a:moveTo>
                  <a:lnTo>
                    <a:pt x="0" y="1009650"/>
                  </a:lnTo>
                  <a:lnTo>
                    <a:pt x="443865" y="1026795"/>
                  </a:lnTo>
                  <a:lnTo>
                    <a:pt x="525780" y="0"/>
                  </a:lnTo>
                  <a:lnTo>
                    <a:pt x="80010" y="38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5440624" y="5727172"/>
              <a:ext cx="590094" cy="386702"/>
              <a:chOff x="5437138" y="5727172"/>
              <a:chExt cx="590094" cy="386702"/>
            </a:xfrm>
            <a:grpFill/>
          </p:grpSpPr>
          <p:sp>
            <p:nvSpPr>
              <p:cNvPr id="49" name="Freeform 121"/>
              <p:cNvSpPr/>
              <p:nvPr/>
            </p:nvSpPr>
            <p:spPr bwMode="auto">
              <a:xfrm>
                <a:off x="5478961" y="5980870"/>
                <a:ext cx="524548" cy="125121"/>
              </a:xfrm>
              <a:custGeom>
                <a:avLst/>
                <a:gdLst>
                  <a:gd name="T0" fmla="*/ 14 w 92"/>
                  <a:gd name="T1" fmla="*/ 1 h 22"/>
                  <a:gd name="T2" fmla="*/ 2 w 92"/>
                  <a:gd name="T3" fmla="*/ 9 h 22"/>
                  <a:gd name="T4" fmla="*/ 7 w 92"/>
                  <a:gd name="T5" fmla="*/ 22 h 22"/>
                  <a:gd name="T6" fmla="*/ 85 w 92"/>
                  <a:gd name="T7" fmla="*/ 17 h 22"/>
                  <a:gd name="T8" fmla="*/ 83 w 92"/>
                  <a:gd name="T9" fmla="*/ 0 h 22"/>
                  <a:gd name="T10" fmla="*/ 14 w 92"/>
                  <a:gd name="T11" fmla="*/ 1 h 22"/>
                </a:gdLst>
                <a:ahLst/>
                <a:cxnLst>
                  <a:cxn ang="0">
                    <a:pos x="T0" y="T1"/>
                  </a:cxn>
                  <a:cxn ang="0">
                    <a:pos x="T2" y="T3"/>
                  </a:cxn>
                  <a:cxn ang="0">
                    <a:pos x="T4" y="T5"/>
                  </a:cxn>
                  <a:cxn ang="0">
                    <a:pos x="T6" y="T7"/>
                  </a:cxn>
                  <a:cxn ang="0">
                    <a:pos x="T8" y="T9"/>
                  </a:cxn>
                  <a:cxn ang="0">
                    <a:pos x="T10" y="T11"/>
                  </a:cxn>
                </a:cxnLst>
                <a:rect l="0" t="0" r="r" b="b"/>
                <a:pathLst>
                  <a:path w="92" h="22">
                    <a:moveTo>
                      <a:pt x="14" y="1"/>
                    </a:moveTo>
                    <a:cubicBezTo>
                      <a:pt x="14" y="1"/>
                      <a:pt x="3" y="7"/>
                      <a:pt x="2" y="9"/>
                    </a:cubicBezTo>
                    <a:cubicBezTo>
                      <a:pt x="2" y="11"/>
                      <a:pt x="0" y="21"/>
                      <a:pt x="7" y="22"/>
                    </a:cubicBezTo>
                    <a:cubicBezTo>
                      <a:pt x="13" y="22"/>
                      <a:pt x="77" y="20"/>
                      <a:pt x="85" y="17"/>
                    </a:cubicBezTo>
                    <a:cubicBezTo>
                      <a:pt x="92" y="13"/>
                      <a:pt x="86" y="1"/>
                      <a:pt x="83" y="0"/>
                    </a:cubicBezTo>
                    <a:cubicBezTo>
                      <a:pt x="80" y="0"/>
                      <a:pt x="14" y="1"/>
                      <a:pt x="1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任意多边形: 形状 49"/>
              <p:cNvSpPr/>
              <p:nvPr/>
            </p:nvSpPr>
            <p:spPr>
              <a:xfrm>
                <a:off x="5437138" y="5727172"/>
                <a:ext cx="590094" cy="386702"/>
              </a:xfrm>
              <a:custGeom>
                <a:avLst/>
                <a:gdLst>
                  <a:gd name="connsiteX0" fmla="*/ 265162 w 594969"/>
                  <a:gd name="connsiteY0" fmla="*/ 20292 h 401302"/>
                  <a:gd name="connsiteX1" fmla="*/ 23862 w 594969"/>
                  <a:gd name="connsiteY1" fmla="*/ 213332 h 401302"/>
                  <a:gd name="connsiteX2" fmla="*/ 13702 w 594969"/>
                  <a:gd name="connsiteY2" fmla="*/ 358112 h 401302"/>
                  <a:gd name="connsiteX3" fmla="*/ 67042 w 594969"/>
                  <a:gd name="connsiteY3" fmla="*/ 401292 h 401302"/>
                  <a:gd name="connsiteX4" fmla="*/ 552182 w 594969"/>
                  <a:gd name="connsiteY4" fmla="*/ 355572 h 401302"/>
                  <a:gd name="connsiteX5" fmla="*/ 562342 w 594969"/>
                  <a:gd name="connsiteY5" fmla="*/ 233652 h 401302"/>
                  <a:gd name="connsiteX6" fmla="*/ 478522 w 594969"/>
                  <a:gd name="connsiteY6" fmla="*/ 30452 h 401302"/>
                  <a:gd name="connsiteX7" fmla="*/ 265162 w 594969"/>
                  <a:gd name="connsiteY7" fmla="*/ 20292 h 401302"/>
                  <a:gd name="connsiteX0-1" fmla="*/ 265162 w 590094"/>
                  <a:gd name="connsiteY0-2" fmla="*/ 20292 h 401386"/>
                  <a:gd name="connsiteX1-3" fmla="*/ 23862 w 590094"/>
                  <a:gd name="connsiteY1-4" fmla="*/ 213332 h 401386"/>
                  <a:gd name="connsiteX2-5" fmla="*/ 13702 w 590094"/>
                  <a:gd name="connsiteY2-6" fmla="*/ 358112 h 401386"/>
                  <a:gd name="connsiteX3-7" fmla="*/ 67042 w 590094"/>
                  <a:gd name="connsiteY3-8" fmla="*/ 401292 h 401386"/>
                  <a:gd name="connsiteX4-9" fmla="*/ 544562 w 590094"/>
                  <a:gd name="connsiteY4-10" fmla="*/ 365097 h 401386"/>
                  <a:gd name="connsiteX5-11" fmla="*/ 562342 w 590094"/>
                  <a:gd name="connsiteY5-12" fmla="*/ 233652 h 401386"/>
                  <a:gd name="connsiteX6-13" fmla="*/ 478522 w 590094"/>
                  <a:gd name="connsiteY6-14" fmla="*/ 30452 h 401386"/>
                  <a:gd name="connsiteX7-15" fmla="*/ 265162 w 590094"/>
                  <a:gd name="connsiteY7-16" fmla="*/ 20292 h 401386"/>
                  <a:gd name="connsiteX0-17" fmla="*/ 265162 w 590094"/>
                  <a:gd name="connsiteY0-18" fmla="*/ 5608 h 386702"/>
                  <a:gd name="connsiteX1-19" fmla="*/ 23862 w 590094"/>
                  <a:gd name="connsiteY1-20" fmla="*/ 198648 h 386702"/>
                  <a:gd name="connsiteX2-21" fmla="*/ 13702 w 590094"/>
                  <a:gd name="connsiteY2-22" fmla="*/ 343428 h 386702"/>
                  <a:gd name="connsiteX3-23" fmla="*/ 67042 w 590094"/>
                  <a:gd name="connsiteY3-24" fmla="*/ 386608 h 386702"/>
                  <a:gd name="connsiteX4-25" fmla="*/ 544562 w 590094"/>
                  <a:gd name="connsiteY4-26" fmla="*/ 350413 h 386702"/>
                  <a:gd name="connsiteX5-27" fmla="*/ 562342 w 590094"/>
                  <a:gd name="connsiteY5-28" fmla="*/ 218968 h 386702"/>
                  <a:gd name="connsiteX6-29" fmla="*/ 478522 w 590094"/>
                  <a:gd name="connsiteY6-30" fmla="*/ 15768 h 386702"/>
                  <a:gd name="connsiteX7-31" fmla="*/ 279767 w 590094"/>
                  <a:gd name="connsiteY7-32" fmla="*/ 48788 h 386702"/>
                  <a:gd name="connsiteX8" fmla="*/ 265162 w 590094"/>
                  <a:gd name="connsiteY8" fmla="*/ 5608 h 3867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 y="connsiteY8"/>
                  </a:cxn>
                </a:cxnLst>
                <a:rect l="l" t="t" r="r" b="b"/>
                <a:pathLst>
                  <a:path w="590094" h="386702">
                    <a:moveTo>
                      <a:pt x="265162" y="5608"/>
                    </a:moveTo>
                    <a:cubicBezTo>
                      <a:pt x="222511" y="30585"/>
                      <a:pt x="65772" y="142345"/>
                      <a:pt x="23862" y="198648"/>
                    </a:cubicBezTo>
                    <a:cubicBezTo>
                      <a:pt x="-18048" y="254951"/>
                      <a:pt x="6505" y="312101"/>
                      <a:pt x="13702" y="343428"/>
                    </a:cubicBezTo>
                    <a:cubicBezTo>
                      <a:pt x="20899" y="374755"/>
                      <a:pt x="-21435" y="385444"/>
                      <a:pt x="67042" y="386608"/>
                    </a:cubicBezTo>
                    <a:cubicBezTo>
                      <a:pt x="155519" y="387772"/>
                      <a:pt x="462012" y="378353"/>
                      <a:pt x="544562" y="350413"/>
                    </a:cubicBezTo>
                    <a:cubicBezTo>
                      <a:pt x="627112" y="322473"/>
                      <a:pt x="574619" y="273155"/>
                      <a:pt x="562342" y="218968"/>
                    </a:cubicBezTo>
                    <a:cubicBezTo>
                      <a:pt x="550065" y="164781"/>
                      <a:pt x="525618" y="44131"/>
                      <a:pt x="478522" y="15768"/>
                    </a:cubicBezTo>
                    <a:cubicBezTo>
                      <a:pt x="431426" y="-12595"/>
                      <a:pt x="315327" y="50481"/>
                      <a:pt x="279767" y="48788"/>
                    </a:cubicBezTo>
                    <a:cubicBezTo>
                      <a:pt x="244207" y="47095"/>
                      <a:pt x="307813" y="-19369"/>
                      <a:pt x="265162" y="56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任意多边形: 形状 50"/>
              <p:cNvSpPr/>
              <p:nvPr/>
            </p:nvSpPr>
            <p:spPr>
              <a:xfrm>
                <a:off x="5470205" y="5919973"/>
                <a:ext cx="183842" cy="56274"/>
              </a:xfrm>
              <a:custGeom>
                <a:avLst/>
                <a:gdLst>
                  <a:gd name="connsiteX0" fmla="*/ 70771 w 309087"/>
                  <a:gd name="connsiteY0" fmla="*/ 328 h 91896"/>
                  <a:gd name="connsiteX1" fmla="*/ 9811 w 309087"/>
                  <a:gd name="connsiteY1" fmla="*/ 91768 h 91896"/>
                  <a:gd name="connsiteX2" fmla="*/ 308896 w 309087"/>
                  <a:gd name="connsiteY2" fmla="*/ 21283 h 91896"/>
                  <a:gd name="connsiteX3" fmla="*/ 55531 w 309087"/>
                  <a:gd name="connsiteY3" fmla="*/ 59383 h 91896"/>
                  <a:gd name="connsiteX4" fmla="*/ 70771 w 309087"/>
                  <a:gd name="connsiteY4" fmla="*/ 328 h 91896"/>
                  <a:gd name="connsiteX0-1" fmla="*/ 70576 w 305613"/>
                  <a:gd name="connsiteY0-2" fmla="*/ 372 h 93322"/>
                  <a:gd name="connsiteX1-3" fmla="*/ 9616 w 305613"/>
                  <a:gd name="connsiteY1-4" fmla="*/ 91812 h 93322"/>
                  <a:gd name="connsiteX2-5" fmla="*/ 305418 w 305613"/>
                  <a:gd name="connsiteY2-6" fmla="*/ 57522 h 93322"/>
                  <a:gd name="connsiteX3-7" fmla="*/ 55336 w 305613"/>
                  <a:gd name="connsiteY3-8" fmla="*/ 59427 h 93322"/>
                  <a:gd name="connsiteX4-9" fmla="*/ 70576 w 305613"/>
                  <a:gd name="connsiteY4-10" fmla="*/ 372 h 93322"/>
                  <a:gd name="connsiteX0-11" fmla="*/ 29248 w 316818"/>
                  <a:gd name="connsiteY0-12" fmla="*/ 767 h 56274"/>
                  <a:gd name="connsiteX1-13" fmla="*/ 20814 w 316818"/>
                  <a:gd name="connsiteY1-14" fmla="*/ 56012 h 56274"/>
                  <a:gd name="connsiteX2-15" fmla="*/ 316616 w 316818"/>
                  <a:gd name="connsiteY2-16" fmla="*/ 21722 h 56274"/>
                  <a:gd name="connsiteX3-17" fmla="*/ 66534 w 316818"/>
                  <a:gd name="connsiteY3-18" fmla="*/ 23627 h 56274"/>
                  <a:gd name="connsiteX4-19" fmla="*/ 29248 w 316818"/>
                  <a:gd name="connsiteY4-20" fmla="*/ 767 h 562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6818" h="56274">
                    <a:moveTo>
                      <a:pt x="29248" y="767"/>
                    </a:moveTo>
                    <a:cubicBezTo>
                      <a:pt x="21628" y="6164"/>
                      <a:pt x="-27081" y="52520"/>
                      <a:pt x="20814" y="56012"/>
                    </a:cubicBezTo>
                    <a:cubicBezTo>
                      <a:pt x="68709" y="59505"/>
                      <a:pt x="308996" y="27119"/>
                      <a:pt x="316616" y="21722"/>
                    </a:cubicBezTo>
                    <a:cubicBezTo>
                      <a:pt x="324236" y="16325"/>
                      <a:pt x="114429" y="27120"/>
                      <a:pt x="66534" y="23627"/>
                    </a:cubicBezTo>
                    <a:cubicBezTo>
                      <a:pt x="18639" y="20135"/>
                      <a:pt x="36868" y="-4630"/>
                      <a:pt x="29248" y="7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矩形 42"/>
            <p:cNvSpPr/>
            <p:nvPr/>
          </p:nvSpPr>
          <p:spPr>
            <a:xfrm rot="316725">
              <a:off x="6264584" y="2978605"/>
              <a:ext cx="200631"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124"/>
            <p:cNvSpPr/>
            <p:nvPr/>
          </p:nvSpPr>
          <p:spPr bwMode="auto">
            <a:xfrm>
              <a:off x="6204813" y="5940458"/>
              <a:ext cx="531767" cy="125121"/>
            </a:xfrm>
            <a:custGeom>
              <a:avLst/>
              <a:gdLst>
                <a:gd name="T0" fmla="*/ 79 w 93"/>
                <a:gd name="T1" fmla="*/ 1 h 22"/>
                <a:gd name="T2" fmla="*/ 90 w 93"/>
                <a:gd name="T3" fmla="*/ 9 h 22"/>
                <a:gd name="T4" fmla="*/ 86 w 93"/>
                <a:gd name="T5" fmla="*/ 22 h 22"/>
                <a:gd name="T6" fmla="*/ 8 w 93"/>
                <a:gd name="T7" fmla="*/ 17 h 22"/>
                <a:gd name="T8" fmla="*/ 10 w 93"/>
                <a:gd name="T9" fmla="*/ 0 h 22"/>
                <a:gd name="T10" fmla="*/ 79 w 93"/>
                <a:gd name="T11" fmla="*/ 1 h 22"/>
              </a:gdLst>
              <a:ahLst/>
              <a:cxnLst>
                <a:cxn ang="0">
                  <a:pos x="T0" y="T1"/>
                </a:cxn>
                <a:cxn ang="0">
                  <a:pos x="T2" y="T3"/>
                </a:cxn>
                <a:cxn ang="0">
                  <a:pos x="T4" y="T5"/>
                </a:cxn>
                <a:cxn ang="0">
                  <a:pos x="T6" y="T7"/>
                </a:cxn>
                <a:cxn ang="0">
                  <a:pos x="T8" y="T9"/>
                </a:cxn>
                <a:cxn ang="0">
                  <a:pos x="T10" y="T11"/>
                </a:cxn>
              </a:cxnLst>
              <a:rect l="0" t="0" r="r" b="b"/>
              <a:pathLst>
                <a:path w="93" h="22">
                  <a:moveTo>
                    <a:pt x="79" y="1"/>
                  </a:moveTo>
                  <a:cubicBezTo>
                    <a:pt x="79" y="1"/>
                    <a:pt x="90" y="7"/>
                    <a:pt x="90" y="9"/>
                  </a:cubicBezTo>
                  <a:cubicBezTo>
                    <a:pt x="90" y="11"/>
                    <a:pt x="93" y="21"/>
                    <a:pt x="86" y="22"/>
                  </a:cubicBezTo>
                  <a:cubicBezTo>
                    <a:pt x="79" y="22"/>
                    <a:pt x="16" y="20"/>
                    <a:pt x="8" y="17"/>
                  </a:cubicBezTo>
                  <a:cubicBezTo>
                    <a:pt x="0" y="13"/>
                    <a:pt x="6" y="1"/>
                    <a:pt x="10" y="0"/>
                  </a:cubicBezTo>
                  <a:cubicBezTo>
                    <a:pt x="13" y="0"/>
                    <a:pt x="79" y="1"/>
                    <a:pt x="7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6"/>
            <p:cNvSpPr/>
            <p:nvPr/>
          </p:nvSpPr>
          <p:spPr bwMode="auto">
            <a:xfrm>
              <a:off x="6323245" y="5805219"/>
              <a:ext cx="365740" cy="233400"/>
            </a:xfrm>
            <a:custGeom>
              <a:avLst/>
              <a:gdLst>
                <a:gd name="T0" fmla="*/ 64 w 64"/>
                <a:gd name="T1" fmla="*/ 12 h 41"/>
                <a:gd name="T2" fmla="*/ 36 w 64"/>
                <a:gd name="T3" fmla="*/ 37 h 41"/>
                <a:gd name="T4" fmla="*/ 32 w 64"/>
                <a:gd name="T5" fmla="*/ 41 h 41"/>
                <a:gd name="T6" fmla="*/ 29 w 64"/>
                <a:gd name="T7" fmla="*/ 37 h 41"/>
                <a:gd name="T8" fmla="*/ 18 w 64"/>
                <a:gd name="T9" fmla="*/ 14 h 41"/>
                <a:gd name="T10" fmla="*/ 0 w 64"/>
                <a:gd name="T11" fmla="*/ 7 h 41"/>
                <a:gd name="T12" fmla="*/ 4 w 64"/>
                <a:gd name="T13" fmla="*/ 0 h 41"/>
                <a:gd name="T14" fmla="*/ 31 w 64"/>
                <a:gd name="T15" fmla="*/ 15 h 41"/>
                <a:gd name="T16" fmla="*/ 54 w 64"/>
                <a:gd name="T17" fmla="*/ 4 h 41"/>
                <a:gd name="T18" fmla="*/ 64 w 64"/>
                <a:gd name="T19"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1">
                  <a:moveTo>
                    <a:pt x="64" y="12"/>
                  </a:moveTo>
                  <a:cubicBezTo>
                    <a:pt x="64" y="12"/>
                    <a:pt x="40" y="4"/>
                    <a:pt x="36" y="37"/>
                  </a:cubicBezTo>
                  <a:cubicBezTo>
                    <a:pt x="32" y="41"/>
                    <a:pt x="32" y="41"/>
                    <a:pt x="32" y="41"/>
                  </a:cubicBezTo>
                  <a:cubicBezTo>
                    <a:pt x="29" y="37"/>
                    <a:pt x="29" y="37"/>
                    <a:pt x="29" y="37"/>
                  </a:cubicBezTo>
                  <a:cubicBezTo>
                    <a:pt x="29" y="37"/>
                    <a:pt x="29" y="24"/>
                    <a:pt x="18" y="14"/>
                  </a:cubicBezTo>
                  <a:cubicBezTo>
                    <a:pt x="8" y="4"/>
                    <a:pt x="0" y="7"/>
                    <a:pt x="0" y="7"/>
                  </a:cubicBezTo>
                  <a:cubicBezTo>
                    <a:pt x="4" y="0"/>
                    <a:pt x="4" y="0"/>
                    <a:pt x="4" y="0"/>
                  </a:cubicBezTo>
                  <a:cubicBezTo>
                    <a:pt x="4" y="0"/>
                    <a:pt x="25" y="2"/>
                    <a:pt x="31" y="15"/>
                  </a:cubicBezTo>
                  <a:cubicBezTo>
                    <a:pt x="31" y="15"/>
                    <a:pt x="40" y="3"/>
                    <a:pt x="54" y="4"/>
                  </a:cubicBezTo>
                  <a:lnTo>
                    <a:pt x="6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46" name="组合 45"/>
            <p:cNvGrpSpPr/>
            <p:nvPr/>
          </p:nvGrpSpPr>
          <p:grpSpPr>
            <a:xfrm flipH="1">
              <a:off x="6217005" y="5727172"/>
              <a:ext cx="590094" cy="386702"/>
              <a:chOff x="5798827" y="5727172"/>
              <a:chExt cx="590094" cy="386702"/>
            </a:xfrm>
            <a:grpFill/>
          </p:grpSpPr>
          <p:sp>
            <p:nvSpPr>
              <p:cNvPr id="47" name="任意多边形: 形状 46"/>
              <p:cNvSpPr/>
              <p:nvPr/>
            </p:nvSpPr>
            <p:spPr>
              <a:xfrm>
                <a:off x="5798827" y="5727172"/>
                <a:ext cx="590094" cy="386702"/>
              </a:xfrm>
              <a:custGeom>
                <a:avLst/>
                <a:gdLst>
                  <a:gd name="connsiteX0" fmla="*/ 265162 w 594969"/>
                  <a:gd name="connsiteY0" fmla="*/ 20292 h 401302"/>
                  <a:gd name="connsiteX1" fmla="*/ 23862 w 594969"/>
                  <a:gd name="connsiteY1" fmla="*/ 213332 h 401302"/>
                  <a:gd name="connsiteX2" fmla="*/ 13702 w 594969"/>
                  <a:gd name="connsiteY2" fmla="*/ 358112 h 401302"/>
                  <a:gd name="connsiteX3" fmla="*/ 67042 w 594969"/>
                  <a:gd name="connsiteY3" fmla="*/ 401292 h 401302"/>
                  <a:gd name="connsiteX4" fmla="*/ 552182 w 594969"/>
                  <a:gd name="connsiteY4" fmla="*/ 355572 h 401302"/>
                  <a:gd name="connsiteX5" fmla="*/ 562342 w 594969"/>
                  <a:gd name="connsiteY5" fmla="*/ 233652 h 401302"/>
                  <a:gd name="connsiteX6" fmla="*/ 478522 w 594969"/>
                  <a:gd name="connsiteY6" fmla="*/ 30452 h 401302"/>
                  <a:gd name="connsiteX7" fmla="*/ 265162 w 594969"/>
                  <a:gd name="connsiteY7" fmla="*/ 20292 h 401302"/>
                  <a:gd name="connsiteX0-1" fmla="*/ 265162 w 590094"/>
                  <a:gd name="connsiteY0-2" fmla="*/ 20292 h 401386"/>
                  <a:gd name="connsiteX1-3" fmla="*/ 23862 w 590094"/>
                  <a:gd name="connsiteY1-4" fmla="*/ 213332 h 401386"/>
                  <a:gd name="connsiteX2-5" fmla="*/ 13702 w 590094"/>
                  <a:gd name="connsiteY2-6" fmla="*/ 358112 h 401386"/>
                  <a:gd name="connsiteX3-7" fmla="*/ 67042 w 590094"/>
                  <a:gd name="connsiteY3-8" fmla="*/ 401292 h 401386"/>
                  <a:gd name="connsiteX4-9" fmla="*/ 544562 w 590094"/>
                  <a:gd name="connsiteY4-10" fmla="*/ 365097 h 401386"/>
                  <a:gd name="connsiteX5-11" fmla="*/ 562342 w 590094"/>
                  <a:gd name="connsiteY5-12" fmla="*/ 233652 h 401386"/>
                  <a:gd name="connsiteX6-13" fmla="*/ 478522 w 590094"/>
                  <a:gd name="connsiteY6-14" fmla="*/ 30452 h 401386"/>
                  <a:gd name="connsiteX7-15" fmla="*/ 265162 w 590094"/>
                  <a:gd name="connsiteY7-16" fmla="*/ 20292 h 401386"/>
                  <a:gd name="connsiteX0-17" fmla="*/ 265162 w 590094"/>
                  <a:gd name="connsiteY0-18" fmla="*/ 5608 h 386702"/>
                  <a:gd name="connsiteX1-19" fmla="*/ 23862 w 590094"/>
                  <a:gd name="connsiteY1-20" fmla="*/ 198648 h 386702"/>
                  <a:gd name="connsiteX2-21" fmla="*/ 13702 w 590094"/>
                  <a:gd name="connsiteY2-22" fmla="*/ 343428 h 386702"/>
                  <a:gd name="connsiteX3-23" fmla="*/ 67042 w 590094"/>
                  <a:gd name="connsiteY3-24" fmla="*/ 386608 h 386702"/>
                  <a:gd name="connsiteX4-25" fmla="*/ 544562 w 590094"/>
                  <a:gd name="connsiteY4-26" fmla="*/ 350413 h 386702"/>
                  <a:gd name="connsiteX5-27" fmla="*/ 562342 w 590094"/>
                  <a:gd name="connsiteY5-28" fmla="*/ 218968 h 386702"/>
                  <a:gd name="connsiteX6-29" fmla="*/ 478522 w 590094"/>
                  <a:gd name="connsiteY6-30" fmla="*/ 15768 h 386702"/>
                  <a:gd name="connsiteX7-31" fmla="*/ 279767 w 590094"/>
                  <a:gd name="connsiteY7-32" fmla="*/ 48788 h 386702"/>
                  <a:gd name="connsiteX8" fmla="*/ 265162 w 590094"/>
                  <a:gd name="connsiteY8" fmla="*/ 5608 h 3867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 y="connsiteY8"/>
                  </a:cxn>
                </a:cxnLst>
                <a:rect l="l" t="t" r="r" b="b"/>
                <a:pathLst>
                  <a:path w="590094" h="386702">
                    <a:moveTo>
                      <a:pt x="265162" y="5608"/>
                    </a:moveTo>
                    <a:cubicBezTo>
                      <a:pt x="222511" y="30585"/>
                      <a:pt x="65772" y="142345"/>
                      <a:pt x="23862" y="198648"/>
                    </a:cubicBezTo>
                    <a:cubicBezTo>
                      <a:pt x="-18048" y="254951"/>
                      <a:pt x="6505" y="312101"/>
                      <a:pt x="13702" y="343428"/>
                    </a:cubicBezTo>
                    <a:cubicBezTo>
                      <a:pt x="20899" y="374755"/>
                      <a:pt x="-21435" y="385444"/>
                      <a:pt x="67042" y="386608"/>
                    </a:cubicBezTo>
                    <a:cubicBezTo>
                      <a:pt x="155519" y="387772"/>
                      <a:pt x="462012" y="378353"/>
                      <a:pt x="544562" y="350413"/>
                    </a:cubicBezTo>
                    <a:cubicBezTo>
                      <a:pt x="627112" y="322473"/>
                      <a:pt x="574619" y="273155"/>
                      <a:pt x="562342" y="218968"/>
                    </a:cubicBezTo>
                    <a:cubicBezTo>
                      <a:pt x="550065" y="164781"/>
                      <a:pt x="525618" y="44131"/>
                      <a:pt x="478522" y="15768"/>
                    </a:cubicBezTo>
                    <a:cubicBezTo>
                      <a:pt x="431426" y="-12595"/>
                      <a:pt x="315327" y="50481"/>
                      <a:pt x="279767" y="48788"/>
                    </a:cubicBezTo>
                    <a:cubicBezTo>
                      <a:pt x="244207" y="47095"/>
                      <a:pt x="307813" y="-19369"/>
                      <a:pt x="265162" y="56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形状 47"/>
              <p:cNvSpPr/>
              <p:nvPr/>
            </p:nvSpPr>
            <p:spPr>
              <a:xfrm>
                <a:off x="5831894" y="5919973"/>
                <a:ext cx="183842" cy="56274"/>
              </a:xfrm>
              <a:custGeom>
                <a:avLst/>
                <a:gdLst>
                  <a:gd name="connsiteX0" fmla="*/ 70771 w 309087"/>
                  <a:gd name="connsiteY0" fmla="*/ 328 h 91896"/>
                  <a:gd name="connsiteX1" fmla="*/ 9811 w 309087"/>
                  <a:gd name="connsiteY1" fmla="*/ 91768 h 91896"/>
                  <a:gd name="connsiteX2" fmla="*/ 308896 w 309087"/>
                  <a:gd name="connsiteY2" fmla="*/ 21283 h 91896"/>
                  <a:gd name="connsiteX3" fmla="*/ 55531 w 309087"/>
                  <a:gd name="connsiteY3" fmla="*/ 59383 h 91896"/>
                  <a:gd name="connsiteX4" fmla="*/ 70771 w 309087"/>
                  <a:gd name="connsiteY4" fmla="*/ 328 h 91896"/>
                  <a:gd name="connsiteX0-1" fmla="*/ 70576 w 305613"/>
                  <a:gd name="connsiteY0-2" fmla="*/ 372 h 93322"/>
                  <a:gd name="connsiteX1-3" fmla="*/ 9616 w 305613"/>
                  <a:gd name="connsiteY1-4" fmla="*/ 91812 h 93322"/>
                  <a:gd name="connsiteX2-5" fmla="*/ 305418 w 305613"/>
                  <a:gd name="connsiteY2-6" fmla="*/ 57522 h 93322"/>
                  <a:gd name="connsiteX3-7" fmla="*/ 55336 w 305613"/>
                  <a:gd name="connsiteY3-8" fmla="*/ 59427 h 93322"/>
                  <a:gd name="connsiteX4-9" fmla="*/ 70576 w 305613"/>
                  <a:gd name="connsiteY4-10" fmla="*/ 372 h 93322"/>
                  <a:gd name="connsiteX0-11" fmla="*/ 29248 w 316818"/>
                  <a:gd name="connsiteY0-12" fmla="*/ 767 h 56274"/>
                  <a:gd name="connsiteX1-13" fmla="*/ 20814 w 316818"/>
                  <a:gd name="connsiteY1-14" fmla="*/ 56012 h 56274"/>
                  <a:gd name="connsiteX2-15" fmla="*/ 316616 w 316818"/>
                  <a:gd name="connsiteY2-16" fmla="*/ 21722 h 56274"/>
                  <a:gd name="connsiteX3-17" fmla="*/ 66534 w 316818"/>
                  <a:gd name="connsiteY3-18" fmla="*/ 23627 h 56274"/>
                  <a:gd name="connsiteX4-19" fmla="*/ 29248 w 316818"/>
                  <a:gd name="connsiteY4-20" fmla="*/ 767 h 562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6818" h="56274">
                    <a:moveTo>
                      <a:pt x="29248" y="767"/>
                    </a:moveTo>
                    <a:cubicBezTo>
                      <a:pt x="21628" y="6164"/>
                      <a:pt x="-27081" y="52520"/>
                      <a:pt x="20814" y="56012"/>
                    </a:cubicBezTo>
                    <a:cubicBezTo>
                      <a:pt x="68709" y="59505"/>
                      <a:pt x="308996" y="27119"/>
                      <a:pt x="316616" y="21722"/>
                    </a:cubicBezTo>
                    <a:cubicBezTo>
                      <a:pt x="324236" y="16325"/>
                      <a:pt x="114429" y="27120"/>
                      <a:pt x="66534" y="23627"/>
                    </a:cubicBezTo>
                    <a:cubicBezTo>
                      <a:pt x="18639" y="20135"/>
                      <a:pt x="36868" y="-4630"/>
                      <a:pt x="29248" y="7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9" name="PA_任意多边形 72"/>
          <p:cNvSpPr/>
          <p:nvPr>
            <p:custDataLst>
              <p:tags r:id="rId5"/>
            </p:custDataLst>
          </p:nvPr>
        </p:nvSpPr>
        <p:spPr>
          <a:xfrm>
            <a:off x="6191851" y="6267858"/>
            <a:ext cx="3642040" cy="991374"/>
          </a:xfrm>
          <a:custGeom>
            <a:avLst/>
            <a:gdLst>
              <a:gd name="connsiteX0" fmla="*/ 272561 w 6203149"/>
              <a:gd name="connsiteY0" fmla="*/ 520977 h 991374"/>
              <a:gd name="connsiteX1" fmla="*/ 2593730 w 6203149"/>
              <a:gd name="connsiteY1" fmla="*/ 5161 h 991374"/>
              <a:gd name="connsiteX2" fmla="*/ 5196253 w 6203149"/>
              <a:gd name="connsiteY2" fmla="*/ 286515 h 991374"/>
              <a:gd name="connsiteX3" fmla="*/ 6157545 w 6203149"/>
              <a:gd name="connsiteY3" fmla="*/ 778885 h 991374"/>
              <a:gd name="connsiteX4" fmla="*/ 3906715 w 6203149"/>
              <a:gd name="connsiteY4" fmla="*/ 989900 h 991374"/>
              <a:gd name="connsiteX5" fmla="*/ 1069730 w 6203149"/>
              <a:gd name="connsiteY5" fmla="*/ 872669 h 991374"/>
              <a:gd name="connsiteX6" fmla="*/ 131884 w 6203149"/>
              <a:gd name="connsiteY6" fmla="*/ 872669 h 991374"/>
              <a:gd name="connsiteX7" fmla="*/ 272561 w 6203149"/>
              <a:gd name="connsiteY7" fmla="*/ 520977 h 99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3149" h="991374">
                <a:moveTo>
                  <a:pt x="272561" y="520977"/>
                </a:moveTo>
                <a:cubicBezTo>
                  <a:pt x="682869" y="376392"/>
                  <a:pt x="1773115" y="44238"/>
                  <a:pt x="2593730" y="5161"/>
                </a:cubicBezTo>
                <a:cubicBezTo>
                  <a:pt x="3414345" y="-33916"/>
                  <a:pt x="4602284" y="157561"/>
                  <a:pt x="5196253" y="286515"/>
                </a:cubicBezTo>
                <a:cubicBezTo>
                  <a:pt x="5790222" y="415469"/>
                  <a:pt x="6372468" y="661654"/>
                  <a:pt x="6157545" y="778885"/>
                </a:cubicBezTo>
                <a:cubicBezTo>
                  <a:pt x="5942622" y="896116"/>
                  <a:pt x="4754684" y="974269"/>
                  <a:pt x="3906715" y="989900"/>
                </a:cubicBezTo>
                <a:cubicBezTo>
                  <a:pt x="3058746" y="1005531"/>
                  <a:pt x="1698868" y="892207"/>
                  <a:pt x="1069730" y="872669"/>
                </a:cubicBezTo>
                <a:cubicBezTo>
                  <a:pt x="440592" y="853131"/>
                  <a:pt x="260838" y="927377"/>
                  <a:pt x="131884" y="872669"/>
                </a:cubicBezTo>
                <a:cubicBezTo>
                  <a:pt x="2930" y="817961"/>
                  <a:pt x="-137747" y="665562"/>
                  <a:pt x="272561" y="520977"/>
                </a:cubicBezTo>
                <a:close/>
              </a:path>
            </a:pathLst>
          </a:custGeom>
          <a:solidFill>
            <a:srgbClr val="14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PA_组合 110"/>
          <p:cNvGrpSpPr/>
          <p:nvPr>
            <p:custDataLst>
              <p:tags r:id="rId6"/>
            </p:custDataLst>
          </p:nvPr>
        </p:nvGrpSpPr>
        <p:grpSpPr>
          <a:xfrm>
            <a:off x="-275782" y="5081615"/>
            <a:ext cx="667919" cy="1524044"/>
            <a:chOff x="2373054" y="-6769587"/>
            <a:chExt cx="1251176" cy="2854908"/>
          </a:xfrm>
          <a:solidFill>
            <a:srgbClr val="143762"/>
          </a:solidFill>
        </p:grpSpPr>
        <p:sp>
          <p:nvSpPr>
            <p:cNvPr id="61" name="任意多边形: 形状 60"/>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PA_组合 111"/>
          <p:cNvGrpSpPr/>
          <p:nvPr>
            <p:custDataLst>
              <p:tags r:id="rId7"/>
            </p:custDataLst>
          </p:nvPr>
        </p:nvGrpSpPr>
        <p:grpSpPr>
          <a:xfrm rot="333741">
            <a:off x="-157887" y="4450745"/>
            <a:ext cx="971767" cy="2217358"/>
            <a:chOff x="2373054" y="-6769587"/>
            <a:chExt cx="1251176" cy="2854908"/>
          </a:xfrm>
          <a:solidFill>
            <a:srgbClr val="143762"/>
          </a:solidFill>
        </p:grpSpPr>
        <p:sp>
          <p:nvSpPr>
            <p:cNvPr id="95" name="任意多边形: 形状 94"/>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98"/>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形状 99"/>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形状 101"/>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形状 102"/>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任意多边形: 形状 103"/>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形状 117"/>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任意多边形: 形状 119"/>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任意多边形: 形状 120"/>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8" name="PA_组合 145"/>
          <p:cNvGrpSpPr/>
          <p:nvPr>
            <p:custDataLst>
              <p:tags r:id="rId8"/>
            </p:custDataLst>
          </p:nvPr>
        </p:nvGrpSpPr>
        <p:grpSpPr>
          <a:xfrm rot="21266259" flipH="1">
            <a:off x="486874" y="5091754"/>
            <a:ext cx="760931" cy="1736276"/>
            <a:chOff x="2373054" y="-6769587"/>
            <a:chExt cx="1251176" cy="2854908"/>
          </a:xfrm>
          <a:solidFill>
            <a:srgbClr val="143762"/>
          </a:solidFill>
        </p:grpSpPr>
        <p:sp>
          <p:nvSpPr>
            <p:cNvPr id="129" name="任意多边形: 形状 128"/>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2" name="PA_组合 179"/>
          <p:cNvGrpSpPr/>
          <p:nvPr>
            <p:custDataLst>
              <p:tags r:id="rId9"/>
            </p:custDataLst>
          </p:nvPr>
        </p:nvGrpSpPr>
        <p:grpSpPr>
          <a:xfrm rot="20646524" flipH="1">
            <a:off x="1038859" y="5408739"/>
            <a:ext cx="627468" cy="1431743"/>
            <a:chOff x="2373054" y="-6769587"/>
            <a:chExt cx="1251176" cy="2854908"/>
          </a:xfrm>
          <a:solidFill>
            <a:srgbClr val="143762"/>
          </a:solidFill>
        </p:grpSpPr>
        <p:sp>
          <p:nvSpPr>
            <p:cNvPr id="163" name="任意多边形: 形状 162"/>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6" name="PA_组合 213"/>
          <p:cNvGrpSpPr/>
          <p:nvPr>
            <p:custDataLst>
              <p:tags r:id="rId10"/>
            </p:custDataLst>
          </p:nvPr>
        </p:nvGrpSpPr>
        <p:grpSpPr>
          <a:xfrm rot="21435685" flipH="1">
            <a:off x="1999525" y="5458488"/>
            <a:ext cx="347245" cy="792335"/>
            <a:chOff x="2373054" y="-6769587"/>
            <a:chExt cx="1251176" cy="2854908"/>
          </a:xfrm>
          <a:solidFill>
            <a:srgbClr val="143762"/>
          </a:solidFill>
        </p:grpSpPr>
        <p:sp>
          <p:nvSpPr>
            <p:cNvPr id="197" name="任意多边形: 形状 196"/>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0" name="PA_组合 349"/>
          <p:cNvGrpSpPr/>
          <p:nvPr>
            <p:custDataLst>
              <p:tags r:id="rId11"/>
            </p:custDataLst>
          </p:nvPr>
        </p:nvGrpSpPr>
        <p:grpSpPr>
          <a:xfrm>
            <a:off x="11004296" y="5675692"/>
            <a:ext cx="738526" cy="1152338"/>
            <a:chOff x="11004295" y="4450745"/>
            <a:chExt cx="1523587" cy="2377285"/>
          </a:xfrm>
          <a:solidFill>
            <a:srgbClr val="143762"/>
          </a:solidFill>
        </p:grpSpPr>
        <p:grpSp>
          <p:nvGrpSpPr>
            <p:cNvPr id="231" name="组合 230"/>
            <p:cNvGrpSpPr/>
            <p:nvPr/>
          </p:nvGrpSpPr>
          <p:grpSpPr>
            <a:xfrm>
              <a:off x="11004295" y="5081615"/>
              <a:ext cx="667919" cy="1524044"/>
              <a:chOff x="2373054" y="-6769587"/>
              <a:chExt cx="1251176" cy="2854908"/>
            </a:xfrm>
            <a:grpFill/>
          </p:grpSpPr>
          <p:sp>
            <p:nvSpPr>
              <p:cNvPr id="300" name="任意多边形: 形状 299"/>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任意多边形: 形状 300"/>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任意多边形: 形状 301"/>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任意多边形: 形状 302"/>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任意多边形: 形状 303"/>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任意多边形: 形状 304"/>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任意多边形: 形状 305"/>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任意多边形: 形状 307"/>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任意多边形: 形状 308"/>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任意多边形: 形状 309"/>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任意多边形: 形状 310"/>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任意多边形: 形状 311"/>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任意多边形: 形状 312"/>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任意多边形: 形状 313"/>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任意多边形: 形状 314"/>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任意多边形: 形状 315"/>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任意多边形: 形状 316"/>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任意多边形: 形状 317"/>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任意多边形: 形状 318"/>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任意多边形: 形状 319"/>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任意多边形: 形状 320"/>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任意多边形: 形状 321"/>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任意多边形: 形状 322"/>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任意多边形: 形状 323"/>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任意多边形: 形状 324"/>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任意多边形: 形状 325"/>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任意多边形: 形状 326"/>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任意多边形: 形状 327"/>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任意多边形: 形状 328"/>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任意多边形: 形状 329"/>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任意多边形: 形状 330"/>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任意多边形: 形状 331"/>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2" name="组合 231"/>
            <p:cNvGrpSpPr/>
            <p:nvPr/>
          </p:nvGrpSpPr>
          <p:grpSpPr>
            <a:xfrm rot="333741">
              <a:off x="11122190" y="4450745"/>
              <a:ext cx="971767" cy="2217358"/>
              <a:chOff x="2373054" y="-6769587"/>
              <a:chExt cx="1251176" cy="2854908"/>
            </a:xfrm>
            <a:grpFill/>
          </p:grpSpPr>
          <p:sp>
            <p:nvSpPr>
              <p:cNvPr id="267" name="任意多边形: 形状 266"/>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任意多边形: 形状 267"/>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任意多边形: 形状 268"/>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任意多边形: 形状 269"/>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任意多边形: 形状 270"/>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任意多边形: 形状 271"/>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任意多边形: 形状 272"/>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任意多边形: 形状 273"/>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任意多边形: 形状 274"/>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任意多边形: 形状 275"/>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任意多边形: 形状 276"/>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任意多边形: 形状 277"/>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任意多边形: 形状 278"/>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任意多边形: 形状 279"/>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任意多边形: 形状 280"/>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任意多边形: 形状 281"/>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任意多边形: 形状 282"/>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任意多边形: 形状 283"/>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任意多边形: 形状 284"/>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任意多边形: 形状 285"/>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任意多边形: 形状 286"/>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任意多边形: 形状 287"/>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任意多边形: 形状 288"/>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任意多边形: 形状 289"/>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任意多边形: 形状 290"/>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任意多边形: 形状 291"/>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任意多边形: 形状 292"/>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任意多边形: 形状 293"/>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任意多边形: 形状 294"/>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任意多边形: 形状 295"/>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任意多边形: 形状 296"/>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任意多边形: 形状 297"/>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任意多边形: 形状 298"/>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3" name="组合 232"/>
            <p:cNvGrpSpPr/>
            <p:nvPr/>
          </p:nvGrpSpPr>
          <p:grpSpPr>
            <a:xfrm rot="21266259" flipH="1">
              <a:off x="11766951" y="5091754"/>
              <a:ext cx="760931" cy="1736276"/>
              <a:chOff x="2373054" y="-6769587"/>
              <a:chExt cx="1251176" cy="2854908"/>
            </a:xfrm>
            <a:grpFill/>
          </p:grpSpPr>
          <p:sp>
            <p:nvSpPr>
              <p:cNvPr id="234" name="任意多边形: 形状 233"/>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形状 234"/>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任意多边形: 形状 235"/>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任意多边形: 形状 236"/>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任意多边形: 形状 237"/>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任意多边形: 形状 238"/>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任意多边形: 形状 239"/>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任意多边形: 形状 240"/>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任意多边形: 形状 241"/>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任意多边形: 形状 242"/>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任意多边形: 形状 243"/>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任意多边形: 形状 244"/>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任意多边形: 形状 245"/>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任意多边形: 形状 246"/>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任意多边形: 形状 247"/>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任意多边形: 形状 248"/>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任意多边形: 形状 249"/>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任意多边形: 形状 250"/>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任意多边形: 形状 251"/>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任意多边形: 形状 252"/>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任意多边形: 形状 253"/>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任意多边形: 形状 254"/>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任意多边形: 形状 255"/>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任意多边形: 形状 256"/>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任意多边形: 形状 257"/>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任意多边形: 形状 258"/>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任意多边形: 形状 259"/>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任意多边形: 形状 260"/>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任意多边形: 形状 261"/>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任意多边形: 形状 262"/>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任意多边形: 形状 263"/>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任意多边形: 形状 264"/>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任意多边形: 形状 265"/>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33" name="PA_组合 350"/>
          <p:cNvGrpSpPr/>
          <p:nvPr>
            <p:custDataLst>
              <p:tags r:id="rId12"/>
            </p:custDataLst>
          </p:nvPr>
        </p:nvGrpSpPr>
        <p:grpSpPr>
          <a:xfrm>
            <a:off x="11614154" y="5923088"/>
            <a:ext cx="738526" cy="1152338"/>
            <a:chOff x="11004295" y="4450745"/>
            <a:chExt cx="1523587" cy="2377285"/>
          </a:xfrm>
          <a:solidFill>
            <a:srgbClr val="143762"/>
          </a:solidFill>
        </p:grpSpPr>
        <p:grpSp>
          <p:nvGrpSpPr>
            <p:cNvPr id="334" name="组合 333"/>
            <p:cNvGrpSpPr/>
            <p:nvPr/>
          </p:nvGrpSpPr>
          <p:grpSpPr>
            <a:xfrm>
              <a:off x="11004295" y="5081615"/>
              <a:ext cx="667919" cy="1524044"/>
              <a:chOff x="2373054" y="-6769587"/>
              <a:chExt cx="1251176" cy="2854908"/>
            </a:xfrm>
            <a:grpFill/>
          </p:grpSpPr>
          <p:sp>
            <p:nvSpPr>
              <p:cNvPr id="403" name="任意多边形: 形状 402"/>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任意多边形: 形状 403"/>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任意多边形: 形状 404"/>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任意多边形: 形状 405"/>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任意多边形: 形状 406"/>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任意多边形: 形状 407"/>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任意多边形: 形状 408"/>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 name="任意多边形: 形状 409"/>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1" name="任意多边形: 形状 410"/>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任意多边形: 形状 411"/>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任意多边形: 形状 412"/>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4" name="任意多边形: 形状 413"/>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任意多边形: 形状 414"/>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任意多边形: 形状 415"/>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任意多边形: 形状 416"/>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任意多边形: 形状 417"/>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9" name="任意多边形: 形状 418"/>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0" name="任意多边形: 形状 419"/>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1" name="任意多边形: 形状 420"/>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2" name="任意多边形: 形状 421"/>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任意多边形: 形状 422"/>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4" name="任意多边形: 形状 423"/>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5" name="任意多边形: 形状 424"/>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任意多边形: 形状 425"/>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任意多边形: 形状 426"/>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任意多边形: 形状 427"/>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任意多边形: 形状 428"/>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任意多边形: 形状 429"/>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任意多边形: 形状 430"/>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任意多边形: 形状 431"/>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任意多边形: 形状 432"/>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任意多边形: 形状 433"/>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任意多边形: 形状 434"/>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5" name="组合 334"/>
            <p:cNvGrpSpPr/>
            <p:nvPr/>
          </p:nvGrpSpPr>
          <p:grpSpPr>
            <a:xfrm rot="333741">
              <a:off x="11122190" y="4450745"/>
              <a:ext cx="971767" cy="2217358"/>
              <a:chOff x="2373054" y="-6769587"/>
              <a:chExt cx="1251176" cy="2854908"/>
            </a:xfrm>
            <a:grpFill/>
          </p:grpSpPr>
          <p:sp>
            <p:nvSpPr>
              <p:cNvPr id="370" name="任意多边形: 形状 369"/>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任意多边形: 形状 370"/>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任意多边形: 形状 371"/>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任意多边形: 形状 372"/>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任意多边形: 形状 373"/>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任意多边形: 形状 374"/>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任意多边形: 形状 375"/>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任意多边形: 形状 376"/>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任意多边形: 形状 377"/>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任意多边形: 形状 378"/>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任意多边形: 形状 379"/>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任意多边形: 形状 380"/>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任意多边形: 形状 381"/>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任意多边形: 形状 382"/>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任意多边形: 形状 383"/>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任意多边形: 形状 384"/>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任意多边形: 形状 385"/>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任意多边形: 形状 386"/>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任意多边形: 形状 387"/>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9" name="任意多边形: 形状 388"/>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0" name="任意多边形: 形状 389"/>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1" name="任意多边形: 形状 390"/>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任意多边形: 形状 391"/>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任意多边形: 形状 392"/>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4" name="任意多边形: 形状 393"/>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5" name="任意多边形: 形状 394"/>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6" name="任意多边形: 形状 395"/>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任意多边形: 形状 396"/>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8" name="任意多边形: 形状 397"/>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9" name="任意多边形: 形状 398"/>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任意多边形: 形状 399"/>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1" name="任意多边形: 形状 400"/>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任意多边形: 形状 401"/>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6" name="组合 335"/>
            <p:cNvGrpSpPr/>
            <p:nvPr/>
          </p:nvGrpSpPr>
          <p:grpSpPr>
            <a:xfrm rot="21266259" flipH="1">
              <a:off x="11766951" y="5091754"/>
              <a:ext cx="760931" cy="1736276"/>
              <a:chOff x="2373054" y="-6769587"/>
              <a:chExt cx="1251176" cy="2854908"/>
            </a:xfrm>
            <a:grpFill/>
          </p:grpSpPr>
          <p:sp>
            <p:nvSpPr>
              <p:cNvPr id="337" name="任意多边形: 形状 336"/>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任意多边形: 形状 337"/>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任意多边形: 形状 338"/>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任意多边形: 形状 339"/>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任意多边形: 形状 340"/>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任意多边形: 形状 341"/>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任意多边形: 形状 342"/>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任意多边形: 形状 343"/>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任意多边形: 形状 344"/>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任意多边形: 形状 345"/>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任意多边形: 形状 346"/>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任意多边形: 形状 347"/>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任意多边形: 形状 348"/>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任意多边形: 形状 349"/>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任意多边形: 形状 350"/>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任意多边形: 形状 351"/>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任意多边形: 形状 352"/>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任意多边形: 形状 353"/>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任意多边形: 形状 354"/>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任意多边形: 形状 355"/>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任意多边形: 形状 356"/>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任意多边形: 形状 357"/>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任意多边形: 形状 358"/>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任意多边形: 形状 359"/>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任意多边形: 形状 360"/>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任意多边形: 形状 361"/>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任意多边形: 形状 362"/>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任意多边形: 形状 363"/>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任意多边形: 形状 364"/>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任意多边形: 形状 365"/>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任意多边形: 形状 366"/>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任意多边形: 形状 367"/>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任意多边形: 形状 368"/>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36" name="PA_组合 453"/>
          <p:cNvGrpSpPr/>
          <p:nvPr>
            <p:custDataLst>
              <p:tags r:id="rId13"/>
            </p:custDataLst>
          </p:nvPr>
        </p:nvGrpSpPr>
        <p:grpSpPr>
          <a:xfrm rot="21435685" flipH="1">
            <a:off x="485283" y="5935623"/>
            <a:ext cx="347245" cy="792335"/>
            <a:chOff x="2373054" y="-6769587"/>
            <a:chExt cx="1251176" cy="2854908"/>
          </a:xfrm>
          <a:solidFill>
            <a:srgbClr val="143762"/>
          </a:solidFill>
        </p:grpSpPr>
        <p:sp>
          <p:nvSpPr>
            <p:cNvPr id="437" name="任意多边形: 形状 436"/>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任意多边形: 形状 437"/>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任意多边形: 形状 438"/>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任意多边形: 形状 439"/>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任意多边形: 形状 440"/>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2" name="任意多边形: 形状 441"/>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任意多边形: 形状 442"/>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4" name="任意多边形: 形状 443"/>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5" name="任意多边形: 形状 444"/>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 name="任意多边形: 形状 445"/>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 name="任意多边形: 形状 446"/>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任意多边形: 形状 449"/>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 name="任意多边形: 形状 450"/>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任意多边形: 形状 451"/>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 name="任意多边形: 形状 452"/>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 name="任意多边形: 形状 453"/>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任意多边形: 形状 454"/>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任意多边形: 形状 455"/>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任意多边形: 形状 456"/>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 name="任意多边形: 形状 457"/>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任意多边形: 形状 458"/>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 name="任意多边形: 形状 459"/>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 name="任意多边形: 形状 460"/>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任意多边形: 形状 461"/>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任意多边形: 形状 462"/>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4" name="任意多边形: 形状 463"/>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任意多边形: 形状 464"/>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任意多边形: 形状 465"/>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任意多边形: 形状 466"/>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任意多边形: 形状 467"/>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任意多边形: 形状 468"/>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0" name="PA_组合 521"/>
          <p:cNvGrpSpPr/>
          <p:nvPr>
            <p:custDataLst>
              <p:tags r:id="rId14"/>
            </p:custDataLst>
          </p:nvPr>
        </p:nvGrpSpPr>
        <p:grpSpPr>
          <a:xfrm rot="21435685" flipH="1">
            <a:off x="11510352" y="6326787"/>
            <a:ext cx="347245" cy="792335"/>
            <a:chOff x="2373054" y="-6769587"/>
            <a:chExt cx="1251176" cy="2854908"/>
          </a:xfrm>
          <a:solidFill>
            <a:srgbClr val="143762"/>
          </a:solidFill>
        </p:grpSpPr>
        <p:sp>
          <p:nvSpPr>
            <p:cNvPr id="471" name="任意多边形: 形状 470"/>
            <p:cNvSpPr/>
            <p:nvPr/>
          </p:nvSpPr>
          <p:spPr>
            <a:xfrm>
              <a:off x="2895600" y="-6758940"/>
              <a:ext cx="449580" cy="279654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p:cNvSpPr/>
            <p:nvPr/>
          </p:nvSpPr>
          <p:spPr>
            <a:xfrm>
              <a:off x="2861024" y="-5312949"/>
              <a:ext cx="224790" cy="1398270"/>
            </a:xfrm>
            <a:custGeom>
              <a:avLst/>
              <a:gdLst>
                <a:gd name="connsiteX0" fmla="*/ 60960 w 449580"/>
                <a:gd name="connsiteY0" fmla="*/ 830580 h 2796540"/>
                <a:gd name="connsiteX1" fmla="*/ 228600 w 449580"/>
                <a:gd name="connsiteY1" fmla="*/ 2796540 h 2796540"/>
                <a:gd name="connsiteX2" fmla="*/ 449580 w 449580"/>
                <a:gd name="connsiteY2" fmla="*/ 2758440 h 2796540"/>
                <a:gd name="connsiteX3" fmla="*/ 45720 w 449580"/>
                <a:gd name="connsiteY3" fmla="*/ 7620 h 2796540"/>
                <a:gd name="connsiteX4" fmla="*/ 0 w 449580"/>
                <a:gd name="connsiteY4" fmla="*/ 0 h 2796540"/>
                <a:gd name="connsiteX5" fmla="*/ 68580 w 449580"/>
                <a:gd name="connsiteY5" fmla="*/ 929640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2796540">
                  <a:moveTo>
                    <a:pt x="60960" y="830580"/>
                  </a:moveTo>
                  <a:lnTo>
                    <a:pt x="228600" y="2796540"/>
                  </a:lnTo>
                  <a:lnTo>
                    <a:pt x="449580" y="2758440"/>
                  </a:lnTo>
                  <a:lnTo>
                    <a:pt x="45720" y="7620"/>
                  </a:lnTo>
                  <a:lnTo>
                    <a:pt x="0" y="0"/>
                  </a:lnTo>
                  <a:lnTo>
                    <a:pt x="68580" y="92964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p:cNvSpPr/>
            <p:nvPr/>
          </p:nvSpPr>
          <p:spPr>
            <a:xfrm>
              <a:off x="2496085" y="-577701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p:cNvSpPr/>
            <p:nvPr/>
          </p:nvSpPr>
          <p:spPr>
            <a:xfrm rot="21070715">
              <a:off x="2488266" y="-573401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p:cNvSpPr/>
            <p:nvPr/>
          </p:nvSpPr>
          <p:spPr>
            <a:xfrm rot="529285" flipH="1">
              <a:off x="2583644" y="-594571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p:cNvSpPr/>
            <p:nvPr/>
          </p:nvSpPr>
          <p:spPr>
            <a:xfrm rot="20658117" flipH="1">
              <a:off x="3056683" y="-5761677"/>
              <a:ext cx="472724" cy="15963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p:cNvSpPr/>
            <p:nvPr/>
          </p:nvSpPr>
          <p:spPr>
            <a:xfrm rot="8162256" flipH="1">
              <a:off x="2539426" y="-56026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p:cNvSpPr/>
            <p:nvPr/>
          </p:nvSpPr>
          <p:spPr>
            <a:xfrm rot="19388567" flipH="1">
              <a:off x="2961860" y="-6464078"/>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p:cNvSpPr/>
            <p:nvPr/>
          </p:nvSpPr>
          <p:spPr>
            <a:xfrm rot="18422395" flipH="1">
              <a:off x="2928992" y="-6467852"/>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p:cNvSpPr/>
            <p:nvPr/>
          </p:nvSpPr>
          <p:spPr>
            <a:xfrm rot="20049117" flipH="1">
              <a:off x="3107492" y="-6381090"/>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p:cNvSpPr/>
            <p:nvPr/>
          </p:nvSpPr>
          <p:spPr>
            <a:xfrm>
              <a:off x="2496085" y="-628741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p:cNvSpPr/>
            <p:nvPr/>
          </p:nvSpPr>
          <p:spPr>
            <a:xfrm rot="21070715">
              <a:off x="2488266" y="-624442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p:cNvSpPr/>
            <p:nvPr/>
          </p:nvSpPr>
          <p:spPr>
            <a:xfrm rot="19388567" flipH="1">
              <a:off x="2846648" y="-4964287"/>
              <a:ext cx="662370" cy="223670"/>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p:cNvSpPr/>
            <p:nvPr/>
          </p:nvSpPr>
          <p:spPr>
            <a:xfrm rot="18422395" flipH="1">
              <a:off x="2813780" y="-4968061"/>
              <a:ext cx="519704" cy="175494"/>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p:cNvSpPr/>
            <p:nvPr/>
          </p:nvSpPr>
          <p:spPr>
            <a:xfrm rot="20049117" flipH="1">
              <a:off x="2992280" y="-4881299"/>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p:cNvSpPr/>
            <p:nvPr/>
          </p:nvSpPr>
          <p:spPr>
            <a:xfrm>
              <a:off x="2380873" y="-4787625"/>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7" name="任意多边形: 形状 486"/>
            <p:cNvSpPr/>
            <p:nvPr/>
          </p:nvSpPr>
          <p:spPr>
            <a:xfrm rot="21070715">
              <a:off x="2373054" y="-4744630"/>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8" name="任意多边形: 形状 487"/>
            <p:cNvSpPr/>
            <p:nvPr/>
          </p:nvSpPr>
          <p:spPr>
            <a:xfrm flipV="1">
              <a:off x="3024041" y="-5397064"/>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9" name="任意多边形: 形状 488"/>
            <p:cNvSpPr/>
            <p:nvPr/>
          </p:nvSpPr>
          <p:spPr>
            <a:xfrm rot="529285" flipV="1">
              <a:off x="3016222" y="-5354069"/>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0" name="任意多边形: 形状 489"/>
            <p:cNvSpPr/>
            <p:nvPr/>
          </p:nvSpPr>
          <p:spPr>
            <a:xfrm flipV="1">
              <a:off x="2956058" y="-623415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任意多边形: 形状 490"/>
            <p:cNvSpPr/>
            <p:nvPr/>
          </p:nvSpPr>
          <p:spPr>
            <a:xfrm rot="529285" flipV="1">
              <a:off x="2948239" y="-619115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2" name="任意多边形: 形状 491"/>
            <p:cNvSpPr/>
            <p:nvPr/>
          </p:nvSpPr>
          <p:spPr>
            <a:xfrm>
              <a:off x="2565603" y="-6542621"/>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任意多边形: 形状 492"/>
            <p:cNvSpPr/>
            <p:nvPr/>
          </p:nvSpPr>
          <p:spPr>
            <a:xfrm rot="21070715">
              <a:off x="2560258" y="-6513232"/>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4" name="任意多边形: 形状 493"/>
            <p:cNvSpPr/>
            <p:nvPr/>
          </p:nvSpPr>
          <p:spPr>
            <a:xfrm rot="529285" flipH="1">
              <a:off x="2625454" y="-6657934"/>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5" name="任意多边形: 形状 494"/>
            <p:cNvSpPr/>
            <p:nvPr/>
          </p:nvSpPr>
          <p:spPr>
            <a:xfrm rot="20658117" flipH="1">
              <a:off x="2948800" y="-6532137"/>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6" name="任意多边形: 形状 495"/>
            <p:cNvSpPr/>
            <p:nvPr/>
          </p:nvSpPr>
          <p:spPr>
            <a:xfrm flipV="1">
              <a:off x="2565603" y="-6769587"/>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任意多边形: 形状 496"/>
            <p:cNvSpPr/>
            <p:nvPr/>
          </p:nvSpPr>
          <p:spPr>
            <a:xfrm rot="529285" flipV="1">
              <a:off x="2560258" y="-674019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8" name="任意多边形: 形状 497"/>
            <p:cNvSpPr/>
            <p:nvPr/>
          </p:nvSpPr>
          <p:spPr>
            <a:xfrm>
              <a:off x="2880018" y="-673317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9" name="任意多边形: 形状 498"/>
            <p:cNvSpPr/>
            <p:nvPr/>
          </p:nvSpPr>
          <p:spPr>
            <a:xfrm rot="21070715">
              <a:off x="2874673" y="-6703788"/>
              <a:ext cx="374462" cy="126449"/>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0" name="任意多边形: 形状 499"/>
            <p:cNvSpPr/>
            <p:nvPr/>
          </p:nvSpPr>
          <p:spPr>
            <a:xfrm rot="20049117" flipH="1">
              <a:off x="2610058" y="-5207335"/>
              <a:ext cx="505768" cy="1707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1" name="任意多边形: 形状 500"/>
            <p:cNvSpPr/>
            <p:nvPr/>
          </p:nvSpPr>
          <p:spPr>
            <a:xfrm flipV="1">
              <a:off x="2458624" y="-5060396"/>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任意多边形: 形状 501"/>
            <p:cNvSpPr/>
            <p:nvPr/>
          </p:nvSpPr>
          <p:spPr>
            <a:xfrm rot="529285" flipV="1">
              <a:off x="2450805" y="-5017401"/>
              <a:ext cx="547819" cy="184988"/>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任意多边形: 形状 502"/>
            <p:cNvSpPr/>
            <p:nvPr/>
          </p:nvSpPr>
          <p:spPr>
            <a:xfrm rot="20658117" flipH="1">
              <a:off x="2451366" y="-5358382"/>
              <a:ext cx="323131" cy="109115"/>
            </a:xfrm>
            <a:custGeom>
              <a:avLst/>
              <a:gdLst>
                <a:gd name="connsiteX0" fmla="*/ 1066800 w 1066800"/>
                <a:gd name="connsiteY0" fmla="*/ 0 h 480060"/>
                <a:gd name="connsiteX1" fmla="*/ 0 w 1066800"/>
                <a:gd name="connsiteY1" fmla="*/ 480060 h 480060"/>
                <a:gd name="connsiteX2" fmla="*/ 777240 w 1066800"/>
                <a:gd name="connsiteY2" fmla="*/ 274320 h 480060"/>
                <a:gd name="connsiteX3" fmla="*/ 1066800 w 1066800"/>
                <a:gd name="connsiteY3" fmla="*/ 0 h 480060"/>
              </a:gdLst>
              <a:ahLst/>
              <a:cxnLst>
                <a:cxn ang="0">
                  <a:pos x="connsiteX0" y="connsiteY0"/>
                </a:cxn>
                <a:cxn ang="0">
                  <a:pos x="connsiteX1" y="connsiteY1"/>
                </a:cxn>
                <a:cxn ang="0">
                  <a:pos x="connsiteX2" y="connsiteY2"/>
                </a:cxn>
                <a:cxn ang="0">
                  <a:pos x="connsiteX3" y="connsiteY3"/>
                </a:cxn>
              </a:cxnLst>
              <a:rect l="l" t="t" r="r" b="b"/>
              <a:pathLst>
                <a:path w="1066800" h="480060">
                  <a:moveTo>
                    <a:pt x="1066800" y="0"/>
                  </a:moveTo>
                  <a:lnTo>
                    <a:pt x="0" y="480060"/>
                  </a:lnTo>
                  <a:lnTo>
                    <a:pt x="777240" y="274320"/>
                  </a:lnTo>
                  <a:lnTo>
                    <a:pt x="10668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5" name="PA_椭圆 580"/>
          <p:cNvSpPr/>
          <p:nvPr>
            <p:custDataLst>
              <p:tags r:id="rId15"/>
            </p:custDataLst>
          </p:nvPr>
        </p:nvSpPr>
        <p:spPr>
          <a:xfrm>
            <a:off x="222583" y="4379358"/>
            <a:ext cx="45719" cy="45719"/>
          </a:xfrm>
          <a:prstGeom prst="ellipse">
            <a:avLst/>
          </a:prstGeom>
          <a:solidFill>
            <a:srgbClr val="143762"/>
          </a:solidFill>
          <a:ln>
            <a:noFill/>
          </a:ln>
          <a:effectLst>
            <a:glow rad="63500">
              <a:schemeClr val="accent1">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9" name="PA_直接连接符 26"/>
          <p:cNvCxnSpPr/>
          <p:nvPr>
            <p:custDataLst>
              <p:tags r:id="rId16"/>
            </p:custDataLst>
          </p:nvPr>
        </p:nvCxnSpPr>
        <p:spPr>
          <a:xfrm flipH="1">
            <a:off x="8955272" y="-1798320"/>
            <a:ext cx="1664768" cy="887951"/>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520" name="PA_直接连接符 27"/>
          <p:cNvCxnSpPr/>
          <p:nvPr>
            <p:custDataLst>
              <p:tags r:id="rId17"/>
            </p:custDataLst>
          </p:nvPr>
        </p:nvCxnSpPr>
        <p:spPr>
          <a:xfrm flipH="1">
            <a:off x="16441239" y="-1996440"/>
            <a:ext cx="1496852" cy="798388"/>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521" name="PA_直接连接符 28"/>
          <p:cNvCxnSpPr/>
          <p:nvPr>
            <p:custDataLst>
              <p:tags r:id="rId18"/>
            </p:custDataLst>
          </p:nvPr>
        </p:nvCxnSpPr>
        <p:spPr>
          <a:xfrm flipH="1">
            <a:off x="12711341" y="2661999"/>
            <a:ext cx="1805055" cy="962776"/>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522" name="PA_直接连接符 29"/>
          <p:cNvCxnSpPr/>
          <p:nvPr>
            <p:custDataLst>
              <p:tags r:id="rId19"/>
            </p:custDataLst>
          </p:nvPr>
        </p:nvCxnSpPr>
        <p:spPr>
          <a:xfrm flipH="1">
            <a:off x="13430247" y="975360"/>
            <a:ext cx="1719602" cy="917198"/>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523" name="PA_直接连接符 30"/>
          <p:cNvCxnSpPr/>
          <p:nvPr>
            <p:custDataLst>
              <p:tags r:id="rId20"/>
            </p:custDataLst>
          </p:nvPr>
        </p:nvCxnSpPr>
        <p:spPr>
          <a:xfrm flipH="1">
            <a:off x="13241330" y="-1996440"/>
            <a:ext cx="1503329" cy="801843"/>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524" name="PA_直接连接符 32"/>
          <p:cNvCxnSpPr/>
          <p:nvPr>
            <p:custDataLst>
              <p:tags r:id="rId21"/>
            </p:custDataLst>
          </p:nvPr>
        </p:nvCxnSpPr>
        <p:spPr>
          <a:xfrm flipH="1">
            <a:off x="16441238" y="1712548"/>
            <a:ext cx="1717510" cy="916082"/>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sp>
        <p:nvSpPr>
          <p:cNvPr id="525" name="矩形 524"/>
          <p:cNvSpPr/>
          <p:nvPr/>
        </p:nvSpPr>
        <p:spPr>
          <a:xfrm>
            <a:off x="-15288" y="0"/>
            <a:ext cx="12403363" cy="71637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6" name="PA_文本框 3"/>
          <p:cNvSpPr txBox="1"/>
          <p:nvPr>
            <p:custDataLst>
              <p:tags r:id="rId22"/>
            </p:custDataLst>
          </p:nvPr>
        </p:nvSpPr>
        <p:spPr>
          <a:xfrm>
            <a:off x="5571558" y="3168087"/>
            <a:ext cx="894080" cy="521970"/>
          </a:xfrm>
          <a:prstGeom prst="rect">
            <a:avLst/>
          </a:prstGeom>
          <a:noFill/>
        </p:spPr>
        <p:txBody>
          <a:bodyPr wrap="none" rtlCol="0">
            <a:spAutoFit/>
          </a:bodyPr>
          <a:lstStyle/>
          <a:p>
            <a:r>
              <a:rPr lang="zh-CN" sz="2800" dirty="0">
                <a:solidFill>
                  <a:schemeClr val="bg1"/>
                </a:solidFill>
                <a:latin typeface="思源黑体 CN Light" panose="020B0300000000000000" pitchFamily="34" charset="-122"/>
                <a:ea typeface="思源黑体 CN Light" panose="020B0300000000000000" pitchFamily="34" charset="-122"/>
              </a:rPr>
              <a:t>完毕</a:t>
            </a:r>
            <a:endParaRPr lang="zh-CN" sz="2800" dirty="0">
              <a:solidFill>
                <a:schemeClr val="bg1"/>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3000"/>
                                        <p:tgtEl>
                                          <p:spTgt spid="525"/>
                                        </p:tgtEl>
                                      </p:cBhvr>
                                    </p:animEffect>
                                    <p:set>
                                      <p:cBhvr>
                                        <p:cTn id="7" dur="1" fill="hold">
                                          <p:stCondLst>
                                            <p:cond delay="2999"/>
                                          </p:stCondLst>
                                        </p:cTn>
                                        <p:tgtEl>
                                          <p:spTgt spid="525"/>
                                        </p:tgtEl>
                                        <p:attrNameLst>
                                          <p:attrName>style.visibility</p:attrName>
                                        </p:attrNameLst>
                                      </p:cBhvr>
                                      <p:to>
                                        <p:strVal val="hidden"/>
                                      </p:to>
                                    </p:set>
                                  </p:childTnLst>
                                </p:cTn>
                              </p:par>
                            </p:childTnLst>
                          </p:cTn>
                        </p:par>
                        <p:par>
                          <p:cTn id="8" fill="hold">
                            <p:stCondLst>
                              <p:cond delay="3000"/>
                            </p:stCondLst>
                            <p:childTnLst>
                              <p:par>
                                <p:cTn id="9" presetID="3" presetClass="entr" presetSubtype="10" fill="hold" nodeType="afterEffect">
                                  <p:stCondLst>
                                    <p:cond delay="0"/>
                                  </p:stCondLst>
                                  <p:childTnLst>
                                    <p:set>
                                      <p:cBhvr>
                                        <p:cTn id="10" dur="1" fill="hold">
                                          <p:stCondLst>
                                            <p:cond delay="0"/>
                                          </p:stCondLst>
                                        </p:cTn>
                                        <p:tgtEl>
                                          <p:spTgt spid="526">
                                            <p:txEl>
                                              <p:pRg st="0" end="0"/>
                                            </p:txEl>
                                          </p:spTgt>
                                        </p:tgtEl>
                                        <p:attrNameLst>
                                          <p:attrName>style.visibility</p:attrName>
                                        </p:attrNameLst>
                                      </p:cBhvr>
                                      <p:to>
                                        <p:strVal val="visible"/>
                                      </p:to>
                                    </p:set>
                                    <p:animEffect transition="in" filter="blinds(horizontal)">
                                      <p:cBhvr>
                                        <p:cTn id="11" dur="500"/>
                                        <p:tgtEl>
                                          <p:spTgt spid="526">
                                            <p:txEl>
                                              <p:pRg st="0" end="0"/>
                                            </p:txEl>
                                          </p:spTgt>
                                        </p:tgtEl>
                                      </p:cBhvr>
                                    </p:animEffect>
                                  </p:childTnLst>
                                </p:cTn>
                              </p:par>
                            </p:childTnLst>
                          </p:cTn>
                        </p:par>
                        <p:par>
                          <p:cTn id="12" fill="hold">
                            <p:stCondLst>
                              <p:cond delay="3500"/>
                            </p:stCondLst>
                            <p:childTnLst>
                              <p:par>
                                <p:cTn id="13" presetID="35" presetClass="path" presetSubtype="0" repeatCount="indefinite" decel="86000" fill="hold" nodeType="afterEffect">
                                  <p:stCondLst>
                                    <p:cond delay="0"/>
                                  </p:stCondLst>
                                  <p:childTnLst>
                                    <p:animMotion origin="layout" path="M -4.375E-6 -3.33333E-6 L -1.1388 1.05672 " pathEditMode="relative" rAng="0" ptsTypes="AA">
                                      <p:cBhvr>
                                        <p:cTn id="14" dur="2250" fill="hold"/>
                                        <p:tgtEl>
                                          <p:spTgt spid="519"/>
                                        </p:tgtEl>
                                        <p:attrNameLst>
                                          <p:attrName>ppt_x</p:attrName>
                                          <p:attrName>ppt_y</p:attrName>
                                        </p:attrNameLst>
                                      </p:cBhvr>
                                      <p:rCtr x="-56940" y="52824"/>
                                    </p:animMotion>
                                  </p:childTnLst>
                                </p:cTn>
                              </p:par>
                              <p:par>
                                <p:cTn id="15" presetID="35" presetClass="path" presetSubtype="0" repeatCount="indefinite" decel="70000" fill="hold" nodeType="withEffect">
                                  <p:stCondLst>
                                    <p:cond delay="14"/>
                                  </p:stCondLst>
                                  <p:childTnLst>
                                    <p:animMotion origin="layout" path="M 3.75E-6 -0.06227 L -1.46823 1.30023 " pathEditMode="relative" rAng="0" ptsTypes="AA">
                                      <p:cBhvr>
                                        <p:cTn id="16" dur="2250" fill="hold"/>
                                        <p:tgtEl>
                                          <p:spTgt spid="523"/>
                                        </p:tgtEl>
                                        <p:attrNameLst>
                                          <p:attrName>ppt_x</p:attrName>
                                          <p:attrName>ppt_y</p:attrName>
                                        </p:attrNameLst>
                                      </p:cBhvr>
                                      <p:rCtr x="-73411" y="68125"/>
                                    </p:animMotion>
                                  </p:childTnLst>
                                </p:cTn>
                              </p:par>
                              <p:par>
                                <p:cTn id="17" presetID="35" presetClass="path" presetSubtype="0" repeatCount="indefinite" decel="44000" fill="hold" nodeType="withEffect">
                                  <p:stCondLst>
                                    <p:cond delay="250"/>
                                  </p:stCondLst>
                                  <p:childTnLst>
                                    <p:animMotion origin="layout" path="M 4.16667E-6 -0.06227 L -1.50912 1.33819 " pathEditMode="relative" rAng="0" ptsTypes="AA">
                                      <p:cBhvr>
                                        <p:cTn id="18" dur="2250" fill="hold"/>
                                        <p:tgtEl>
                                          <p:spTgt spid="520"/>
                                        </p:tgtEl>
                                        <p:attrNameLst>
                                          <p:attrName>ppt_x</p:attrName>
                                          <p:attrName>ppt_y</p:attrName>
                                        </p:attrNameLst>
                                      </p:cBhvr>
                                      <p:rCtr x="-75456" y="70023"/>
                                    </p:animMotion>
                                  </p:childTnLst>
                                </p:cTn>
                              </p:par>
                              <p:par>
                                <p:cTn id="19" presetID="35" presetClass="path" presetSubtype="0" repeatCount="indefinite" decel="86000" fill="hold" nodeType="withEffect">
                                  <p:stCondLst>
                                    <p:cond delay="90"/>
                                  </p:stCondLst>
                                  <p:childTnLst>
                                    <p:animMotion origin="layout" path="M 4.79167E-6 -0.06227 L -1.09922 0.95764 " pathEditMode="relative" rAng="0" ptsTypes="AA">
                                      <p:cBhvr>
                                        <p:cTn id="20" dur="2250" fill="hold"/>
                                        <p:tgtEl>
                                          <p:spTgt spid="522"/>
                                        </p:tgtEl>
                                        <p:attrNameLst>
                                          <p:attrName>ppt_x</p:attrName>
                                          <p:attrName>ppt_y</p:attrName>
                                        </p:attrNameLst>
                                      </p:cBhvr>
                                      <p:rCtr x="-54961" y="50995"/>
                                    </p:animMotion>
                                  </p:childTnLst>
                                </p:cTn>
                              </p:par>
                              <p:par>
                                <p:cTn id="21" presetID="35" presetClass="path" presetSubtype="0" repeatCount="indefinite" accel="16000" decel="84000" fill="hold" nodeType="withEffect">
                                  <p:stCondLst>
                                    <p:cond delay="2"/>
                                  </p:stCondLst>
                                  <p:childTnLst>
                                    <p:animMotion origin="layout" path="M 3.54167E-6 -0.06227 L -0.95938 0.82801 " pathEditMode="relative" rAng="0" ptsTypes="AA">
                                      <p:cBhvr>
                                        <p:cTn id="22" dur="2250" fill="hold"/>
                                        <p:tgtEl>
                                          <p:spTgt spid="521"/>
                                        </p:tgtEl>
                                        <p:attrNameLst>
                                          <p:attrName>ppt_x</p:attrName>
                                          <p:attrName>ppt_y</p:attrName>
                                        </p:attrNameLst>
                                      </p:cBhvr>
                                      <p:rCtr x="-47969" y="44514"/>
                                    </p:animMotion>
                                  </p:childTnLst>
                                </p:cTn>
                              </p:par>
                              <p:par>
                                <p:cTn id="23" presetID="35" presetClass="path" presetSubtype="0" repeatCount="indefinite" decel="86000" fill="hold" nodeType="withEffect">
                                  <p:stCondLst>
                                    <p:cond delay="250"/>
                                  </p:stCondLst>
                                  <p:childTnLst>
                                    <p:animMotion origin="layout" path="M -4.16667E-7 -0.06227 L -1.11107 0.96875 " pathEditMode="relative" rAng="0" ptsTypes="AA">
                                      <p:cBhvr>
                                        <p:cTn id="24" dur="2250" fill="hold"/>
                                        <p:tgtEl>
                                          <p:spTgt spid="524"/>
                                        </p:tgtEl>
                                        <p:attrNameLst>
                                          <p:attrName>ppt_x</p:attrName>
                                          <p:attrName>ppt_y</p:attrName>
                                        </p:attrNameLst>
                                      </p:cBhvr>
                                      <p:rCtr x="-55560" y="51551"/>
                                    </p:animMotion>
                                  </p:childTnLst>
                                </p:cTn>
                              </p:par>
                              <p:par>
                                <p:cTn id="25" presetID="10" presetClass="entr" presetSubtype="0" fill="hold" grpId="0" nodeType="withEffect">
                                  <p:stCondLst>
                                    <p:cond delay="250"/>
                                  </p:stCondLst>
                                  <p:iterate type="lt">
                                    <p:tmPct val="10000"/>
                                  </p:iterate>
                                  <p:childTnLst>
                                    <p:set>
                                      <p:cBhvr>
                                        <p:cTn id="26" dur="1" fill="hold">
                                          <p:stCondLst>
                                            <p:cond delay="0"/>
                                          </p:stCondLst>
                                        </p:cTn>
                                        <p:tgtEl>
                                          <p:spTgt spid="526"/>
                                        </p:tgtEl>
                                        <p:attrNameLst>
                                          <p:attrName>style.visibility</p:attrName>
                                        </p:attrNameLst>
                                      </p:cBhvr>
                                      <p:to>
                                        <p:strVal val="visible"/>
                                      </p:to>
                                    </p:set>
                                    <p:animEffect transition="in" filter="fade">
                                      <p:cBhvr>
                                        <p:cTn id="27" dur="1000"/>
                                        <p:tgtEl>
                                          <p:spTgt spid="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animBg="1"/>
      <p:bldP spid="5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929138" y="475615"/>
            <a:ext cx="2809240" cy="521970"/>
            <a:chOff x="6096001" y="1036955"/>
            <a:chExt cx="2809240" cy="521970"/>
          </a:xfrm>
        </p:grpSpPr>
        <p:sp>
          <p:nvSpPr>
            <p:cNvPr id="2" name="文本框 1"/>
            <p:cNvSpPr txBox="1"/>
            <p:nvPr/>
          </p:nvSpPr>
          <p:spPr>
            <a:xfrm>
              <a:off x="6164393" y="1036955"/>
              <a:ext cx="2672080" cy="521970"/>
            </a:xfrm>
            <a:prstGeom prst="rect">
              <a:avLst/>
            </a:prstGeom>
            <a:noFill/>
          </p:spPr>
          <p:txBody>
            <a:bodyPr wrap="none" rtlCol="0">
              <a:spAutoFit/>
            </a:bodyPr>
            <a:lstStyle/>
            <a:p>
              <a:r>
                <a:rPr lang="zh-CN" altLang="en-US" sz="2800" dirty="0">
                  <a:solidFill>
                    <a:schemeClr val="bg1"/>
                  </a:solidFill>
                  <a:latin typeface="思源黑体 CN Light" panose="020B0300000000000000" pitchFamily="34" charset="-122"/>
                  <a:ea typeface="思源黑体 CN Light" panose="020B0300000000000000" pitchFamily="34" charset="-122"/>
                </a:rPr>
                <a:t>项目背景和计划</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p:txBody>
        </p:sp>
        <p:sp>
          <p:nvSpPr>
            <p:cNvPr id="3" name="矩形: 圆角 2"/>
            <p:cNvSpPr/>
            <p:nvPr/>
          </p:nvSpPr>
          <p:spPr>
            <a:xfrm>
              <a:off x="6096001" y="1042670"/>
              <a:ext cx="2809240" cy="510540"/>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sp>
        <p:nvSpPr>
          <p:cNvPr id="29" name="文本框 28"/>
          <p:cNvSpPr txBox="1"/>
          <p:nvPr/>
        </p:nvSpPr>
        <p:spPr>
          <a:xfrm>
            <a:off x="589915" y="1567180"/>
            <a:ext cx="11012805" cy="3723005"/>
          </a:xfrm>
          <a:prstGeom prst="rect">
            <a:avLst/>
          </a:prstGeom>
          <a:noFill/>
        </p:spPr>
        <p:txBody>
          <a:bodyPr wrap="square" rtlCol="0">
            <a:spAutoFit/>
          </a:bodyPr>
          <a:lstStyle/>
          <a:p>
            <a:pPr algn="l"/>
            <a:r>
              <a:rPr lang="zh-CN" altLang="en-US" sz="2800" dirty="0">
                <a:solidFill>
                  <a:schemeClr val="bg1"/>
                </a:solidFill>
                <a:latin typeface="思源黑体 CN Light" panose="020B0300000000000000" pitchFamily="34" charset="-122"/>
                <a:ea typeface="思源黑体 CN Light" panose="020B0300000000000000" pitchFamily="34" charset="-122"/>
                <a:sym typeface="+mn-ea"/>
              </a:rPr>
              <a:t>背景：随着新一代移动互联网的迅猛发展，移动互联网网速不断提升并且资费在不断的降低，一批又一批依赖于快速的上传和下载网速而诞生的移动互联网应用逐步进入公众的视野，我们团队在对此的基础上，依据人们快节奏的生活习惯，萌生出做一款“乐闪”小视频APP的想法。人们可以利用这款app来打发零碎的时间。因此该软件开发集实时观看，录制视频，上传视频，下载视频，点赞，评论，关注，社交为一体的短视频娱乐软件。</a:t>
            </a:r>
            <a:endParaRPr lang="zh-CN" altLang="en-US" sz="2800" dirty="0">
              <a:solidFill>
                <a:schemeClr val="bg1"/>
              </a:solidFill>
              <a:latin typeface="思源黑体 CN Light" panose="020B0300000000000000" pitchFamily="34" charset="-122"/>
              <a:ea typeface="思源黑体 CN Light" panose="020B0300000000000000" pitchFamily="34" charset="-122"/>
              <a:sym typeface="+mn-ea"/>
            </a:endParaRPr>
          </a:p>
          <a:p>
            <a:pPr algn="l"/>
            <a:endParaRPr lang="zh-CN" altLang="en-US" sz="2000" dirty="0">
              <a:solidFill>
                <a:schemeClr val="bg1"/>
              </a:solidFill>
              <a:latin typeface="思源黑体 CN Light" panose="020B0300000000000000" pitchFamily="34" charset="-122"/>
              <a:ea typeface="思源黑体 CN Light" panose="020B0300000000000000" pitchFamily="34" charset="-122"/>
            </a:endParaRPr>
          </a:p>
          <a:p>
            <a:pPr algn="l"/>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153025" y="568960"/>
            <a:ext cx="2977515" cy="522605"/>
            <a:chOff x="6096001" y="1042670"/>
            <a:chExt cx="2558598" cy="522605"/>
          </a:xfrm>
        </p:grpSpPr>
        <p:sp>
          <p:nvSpPr>
            <p:cNvPr id="2" name="文本框 1"/>
            <p:cNvSpPr txBox="1"/>
            <p:nvPr/>
          </p:nvSpPr>
          <p:spPr>
            <a:xfrm>
              <a:off x="6386292" y="1042670"/>
              <a:ext cx="2268307" cy="521970"/>
            </a:xfrm>
            <a:prstGeom prst="rect">
              <a:avLst/>
            </a:prstGeom>
            <a:noFill/>
          </p:spPr>
          <p:txBody>
            <a:bodyPr wrap="square" rtlCol="0">
              <a:spAutoFit/>
            </a:bodyPr>
            <a:lstStyle/>
            <a:p>
              <a:pPr algn="l"/>
              <a:r>
                <a:rPr lang="zh-CN" altLang="en-US" sz="2800" dirty="0">
                  <a:solidFill>
                    <a:schemeClr val="bg1"/>
                  </a:solidFill>
                  <a:latin typeface="思源黑体 CN Light" panose="020B0300000000000000" pitchFamily="34" charset="-122"/>
                  <a:ea typeface="思源黑体 CN Light" panose="020B0300000000000000" pitchFamily="34" charset="-122"/>
                </a:rPr>
                <a:t>简要介绍</a:t>
              </a:r>
              <a:endParaRPr lang="zh-CN" altLang="en-US" sz="2800" dirty="0">
                <a:solidFill>
                  <a:schemeClr val="bg1"/>
                </a:solidFill>
                <a:latin typeface="思源黑体 CN Light" panose="020B0300000000000000" pitchFamily="34" charset="-122"/>
                <a:ea typeface="思源黑体 CN Light" panose="020B0300000000000000" pitchFamily="34" charset="-122"/>
              </a:endParaRPr>
            </a:p>
          </p:txBody>
        </p:sp>
        <p:sp>
          <p:nvSpPr>
            <p:cNvPr id="3" name="矩形: 圆角 2"/>
            <p:cNvSpPr/>
            <p:nvPr/>
          </p:nvSpPr>
          <p:spPr>
            <a:xfrm>
              <a:off x="6096001" y="1042670"/>
              <a:ext cx="1943094" cy="522605"/>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sp>
        <p:nvSpPr>
          <p:cNvPr id="12" name="文本框 11"/>
          <p:cNvSpPr txBox="1"/>
          <p:nvPr/>
        </p:nvSpPr>
        <p:spPr>
          <a:xfrm>
            <a:off x="1520825" y="1859915"/>
            <a:ext cx="9710420" cy="3415030"/>
          </a:xfrm>
          <a:prstGeom prst="rect">
            <a:avLst/>
          </a:prstGeom>
          <a:noFill/>
        </p:spPr>
        <p:txBody>
          <a:bodyPr wrap="square" rtlCol="0" anchor="t">
            <a:spAutoFit/>
          </a:bodyPr>
          <a:p>
            <a:r>
              <a:rPr lang="zh-CN" altLang="en-US" sz="3600">
                <a:solidFill>
                  <a:schemeClr val="bg1"/>
                </a:solidFill>
              </a:rPr>
              <a:t>一款社交娱乐类软件。通过乐闪短视频App，你可以分享你的生活，同时你可以认识更多的朋友，观看各种时尚潮流,奇闻趣事等种类丰富的短视频。用户录制视频，再通过后期的精修，形成自己的作品，将作品分享到App上与其它用户分享。</a:t>
            </a:r>
            <a:endParaRPr lang="zh-CN" altLang="en-US" sz="3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006975" y="181610"/>
            <a:ext cx="2147570" cy="521970"/>
            <a:chOff x="6096001" y="1042670"/>
            <a:chExt cx="1823085" cy="516465"/>
          </a:xfrm>
        </p:grpSpPr>
        <p:sp>
          <p:nvSpPr>
            <p:cNvPr id="11" name="文本框 10"/>
            <p:cNvSpPr txBox="1"/>
            <p:nvPr/>
          </p:nvSpPr>
          <p:spPr>
            <a:xfrm>
              <a:off x="6279819" y="1042670"/>
              <a:ext cx="1639267" cy="516465"/>
            </a:xfrm>
            <a:prstGeom prst="rect">
              <a:avLst/>
            </a:prstGeom>
            <a:noFill/>
          </p:spPr>
          <p:txBody>
            <a:bodyPr wrap="square" rtlCol="0">
              <a:spAutoFit/>
            </a:bodyPr>
            <a:p>
              <a:pPr algn="l"/>
              <a:r>
                <a:rPr lang="zh-CN" altLang="en-US" sz="2800" dirty="0">
                  <a:solidFill>
                    <a:schemeClr val="bg1"/>
                  </a:solidFill>
                  <a:latin typeface="思源黑体 CN Light" panose="020B0300000000000000" pitchFamily="34" charset="-122"/>
                  <a:ea typeface="思源黑体 CN Light" panose="020B0300000000000000" pitchFamily="34" charset="-122"/>
                </a:rPr>
                <a:t>作品演示</a:t>
              </a:r>
              <a:r>
                <a:rPr lang="en-US" altLang="zh-CN" sz="2800" dirty="0">
                  <a:solidFill>
                    <a:schemeClr val="bg1"/>
                  </a:solidFill>
                  <a:latin typeface="思源黑体 CN Light" panose="020B0300000000000000" pitchFamily="34" charset="-122"/>
                  <a:ea typeface="思源黑体 CN Light" panose="020B0300000000000000" pitchFamily="34" charset="-122"/>
                </a:rPr>
                <a:t>1</a:t>
              </a:r>
              <a:endParaRPr lang="en-US" altLang="zh-CN" sz="2800" dirty="0">
                <a:solidFill>
                  <a:schemeClr val="bg1"/>
                </a:solidFill>
                <a:latin typeface="思源黑体 CN Light" panose="020B0300000000000000" pitchFamily="34" charset="-122"/>
                <a:ea typeface="思源黑体 CN Light" panose="020B0300000000000000" pitchFamily="34" charset="-122"/>
              </a:endParaRPr>
            </a:p>
          </p:txBody>
        </p:sp>
        <p:sp>
          <p:nvSpPr>
            <p:cNvPr id="2" name="矩形: 圆角 2"/>
            <p:cNvSpPr/>
            <p:nvPr/>
          </p:nvSpPr>
          <p:spPr>
            <a:xfrm>
              <a:off x="6096001" y="1042670"/>
              <a:ext cx="1823085" cy="510540"/>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pic>
        <p:nvPicPr>
          <p:cNvPr id="3" name="图片 2" descr="登录"/>
          <p:cNvPicPr>
            <a:picLocks noChangeAspect="1"/>
          </p:cNvPicPr>
          <p:nvPr/>
        </p:nvPicPr>
        <p:blipFill>
          <a:blip r:embed="rId1"/>
          <a:stretch>
            <a:fillRect/>
          </a:stretch>
        </p:blipFill>
        <p:spPr>
          <a:xfrm>
            <a:off x="1242695" y="1116965"/>
            <a:ext cx="2766695" cy="5060315"/>
          </a:xfrm>
          <a:prstGeom prst="rect">
            <a:avLst/>
          </a:prstGeom>
        </p:spPr>
      </p:pic>
      <p:sp>
        <p:nvSpPr>
          <p:cNvPr id="5" name="文本框 4"/>
          <p:cNvSpPr txBox="1"/>
          <p:nvPr/>
        </p:nvSpPr>
        <p:spPr>
          <a:xfrm>
            <a:off x="6548755" y="1116965"/>
            <a:ext cx="1902460" cy="583565"/>
          </a:xfrm>
          <a:prstGeom prst="rect">
            <a:avLst/>
          </a:prstGeom>
          <a:noFill/>
        </p:spPr>
        <p:txBody>
          <a:bodyPr wrap="square" rtlCol="0">
            <a:spAutoFit/>
          </a:bodyPr>
          <a:p>
            <a:r>
              <a:rPr lang="zh-CN" altLang="en-US" sz="3200" b="1">
                <a:solidFill>
                  <a:schemeClr val="bg1"/>
                </a:solidFill>
              </a:rPr>
              <a:t>登录界面</a:t>
            </a:r>
            <a:endParaRPr lang="zh-CN" altLang="en-US" sz="3200" b="1">
              <a:solidFill>
                <a:schemeClr val="bg1"/>
              </a:solidFill>
            </a:endParaRPr>
          </a:p>
        </p:txBody>
      </p:sp>
      <p:sp>
        <p:nvSpPr>
          <p:cNvPr id="6" name="文本框 5"/>
          <p:cNvSpPr txBox="1"/>
          <p:nvPr/>
        </p:nvSpPr>
        <p:spPr>
          <a:xfrm>
            <a:off x="6297930" y="2165985"/>
            <a:ext cx="5872480" cy="2061210"/>
          </a:xfrm>
          <a:prstGeom prst="rect">
            <a:avLst/>
          </a:prstGeom>
          <a:noFill/>
        </p:spPr>
        <p:txBody>
          <a:bodyPr wrap="none" rtlCol="0">
            <a:spAutoFit/>
          </a:bodyPr>
          <a:p>
            <a:r>
              <a:rPr lang="zh-CN" altLang="en-US" sz="3200">
                <a:solidFill>
                  <a:schemeClr val="bg1"/>
                </a:solidFill>
              </a:rPr>
              <a:t>系统的登陆界面，用户注册登录</a:t>
            </a:r>
            <a:endParaRPr lang="zh-CN" altLang="en-US" sz="3200">
              <a:solidFill>
                <a:schemeClr val="bg1"/>
              </a:solidFill>
            </a:endParaRPr>
          </a:p>
          <a:p>
            <a:r>
              <a:rPr lang="zh-CN" altLang="en-US" sz="3200">
                <a:solidFill>
                  <a:schemeClr val="bg1"/>
                </a:solidFill>
              </a:rPr>
              <a:t>将会保留</a:t>
            </a:r>
            <a:r>
              <a:rPr lang="zh-CN" altLang="en-US" sz="3200">
                <a:solidFill>
                  <a:schemeClr val="bg1"/>
                </a:solidFill>
                <a:ea typeface="宋体" charset="0"/>
              </a:rPr>
              <a:t>该客户端上次输入的用</a:t>
            </a:r>
            <a:endParaRPr lang="zh-CN" altLang="en-US" sz="3200">
              <a:solidFill>
                <a:schemeClr val="bg1"/>
              </a:solidFill>
              <a:ea typeface="宋体" charset="0"/>
            </a:endParaRPr>
          </a:p>
          <a:p>
            <a:r>
              <a:rPr lang="zh-CN" altLang="en-US" sz="3200">
                <a:solidFill>
                  <a:schemeClr val="bg1"/>
                </a:solidFill>
                <a:ea typeface="宋体" charset="0"/>
              </a:rPr>
              <a:t>户信息（帐号和密码）。方便用</a:t>
            </a:r>
            <a:endParaRPr lang="zh-CN" altLang="en-US" sz="3200">
              <a:solidFill>
                <a:schemeClr val="bg1"/>
              </a:solidFill>
              <a:ea typeface="宋体" charset="0"/>
            </a:endParaRPr>
          </a:p>
          <a:p>
            <a:r>
              <a:rPr lang="zh-CN" altLang="en-US" sz="3200">
                <a:solidFill>
                  <a:schemeClr val="bg1"/>
                </a:solidFill>
                <a:ea typeface="宋体" charset="0"/>
              </a:rPr>
              <a:t>户再次登录。</a:t>
            </a:r>
            <a:endParaRPr lang="en-US" altLang="zh-CN" sz="3200">
              <a:solidFill>
                <a:schemeClr val="bg1"/>
              </a:solidFill>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006975" y="181610"/>
            <a:ext cx="2147570" cy="521970"/>
            <a:chOff x="6096001" y="1042670"/>
            <a:chExt cx="1823085" cy="516465"/>
          </a:xfrm>
        </p:grpSpPr>
        <p:sp>
          <p:nvSpPr>
            <p:cNvPr id="11" name="文本框 10"/>
            <p:cNvSpPr txBox="1"/>
            <p:nvPr/>
          </p:nvSpPr>
          <p:spPr>
            <a:xfrm>
              <a:off x="6279819" y="1042670"/>
              <a:ext cx="1639267" cy="516465"/>
            </a:xfrm>
            <a:prstGeom prst="rect">
              <a:avLst/>
            </a:prstGeom>
            <a:noFill/>
          </p:spPr>
          <p:txBody>
            <a:bodyPr wrap="square" rtlCol="0">
              <a:spAutoFit/>
            </a:bodyPr>
            <a:p>
              <a:pPr algn="l"/>
              <a:r>
                <a:rPr lang="zh-CN" altLang="en-US" sz="2800" dirty="0">
                  <a:solidFill>
                    <a:schemeClr val="bg1"/>
                  </a:solidFill>
                  <a:latin typeface="思源黑体 CN Light" panose="020B0300000000000000" pitchFamily="34" charset="-122"/>
                  <a:ea typeface="思源黑体 CN Light" panose="020B0300000000000000" pitchFamily="34" charset="-122"/>
                </a:rPr>
                <a:t>作品演示</a:t>
              </a:r>
              <a:r>
                <a:rPr lang="en-US" altLang="zh-CN" sz="2800" dirty="0">
                  <a:solidFill>
                    <a:schemeClr val="bg1"/>
                  </a:solidFill>
                  <a:latin typeface="思源黑体 CN Light" panose="020B0300000000000000" pitchFamily="34" charset="-122"/>
                  <a:ea typeface="思源黑体 CN Light" panose="020B0300000000000000" pitchFamily="34" charset="-122"/>
                </a:rPr>
                <a:t>2</a:t>
              </a:r>
              <a:endParaRPr lang="en-US" altLang="zh-CN" sz="2800" dirty="0">
                <a:solidFill>
                  <a:schemeClr val="bg1"/>
                </a:solidFill>
                <a:latin typeface="思源黑体 CN Light" panose="020B0300000000000000" pitchFamily="34" charset="-122"/>
                <a:ea typeface="思源黑体 CN Light" panose="020B0300000000000000" pitchFamily="34" charset="-122"/>
              </a:endParaRPr>
            </a:p>
          </p:txBody>
        </p:sp>
        <p:sp>
          <p:nvSpPr>
            <p:cNvPr id="2" name="矩形: 圆角 2"/>
            <p:cNvSpPr/>
            <p:nvPr/>
          </p:nvSpPr>
          <p:spPr>
            <a:xfrm>
              <a:off x="6096001" y="1042670"/>
              <a:ext cx="1823085" cy="510540"/>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sp>
        <p:nvSpPr>
          <p:cNvPr id="5" name="文本框 4"/>
          <p:cNvSpPr txBox="1"/>
          <p:nvPr/>
        </p:nvSpPr>
        <p:spPr>
          <a:xfrm>
            <a:off x="6548755" y="1116965"/>
            <a:ext cx="1902460" cy="583565"/>
          </a:xfrm>
          <a:prstGeom prst="rect">
            <a:avLst/>
          </a:prstGeom>
          <a:noFill/>
        </p:spPr>
        <p:txBody>
          <a:bodyPr wrap="square" rtlCol="0">
            <a:spAutoFit/>
          </a:bodyPr>
          <a:p>
            <a:r>
              <a:rPr lang="zh-CN" altLang="en-US" sz="3200" b="1">
                <a:solidFill>
                  <a:schemeClr val="bg1"/>
                </a:solidFill>
              </a:rPr>
              <a:t>系统主页</a:t>
            </a:r>
            <a:endParaRPr lang="zh-CN" altLang="en-US" sz="3200" b="1">
              <a:solidFill>
                <a:schemeClr val="bg1"/>
              </a:solidFill>
            </a:endParaRPr>
          </a:p>
        </p:txBody>
      </p:sp>
      <p:sp>
        <p:nvSpPr>
          <p:cNvPr id="6" name="文本框 5"/>
          <p:cNvSpPr txBox="1"/>
          <p:nvPr/>
        </p:nvSpPr>
        <p:spPr>
          <a:xfrm>
            <a:off x="5223510" y="2165985"/>
            <a:ext cx="6540500" cy="2553335"/>
          </a:xfrm>
          <a:prstGeom prst="rect">
            <a:avLst/>
          </a:prstGeom>
          <a:noFill/>
        </p:spPr>
        <p:txBody>
          <a:bodyPr wrap="square" rtlCol="0">
            <a:spAutoFit/>
          </a:bodyPr>
          <a:p>
            <a:r>
              <a:rPr lang="zh-CN" altLang="en-US" sz="3200">
                <a:solidFill>
                  <a:schemeClr val="bg1"/>
                </a:solidFill>
                <a:ea typeface="宋体" charset="0"/>
              </a:rPr>
              <a:t>用户登录成功后，连接到服务端，服务端发送用户的基本信息及推荐视频信息到客户端，系统进入主页。</a:t>
            </a:r>
            <a:endParaRPr lang="zh-CN" altLang="en-US" sz="3200">
              <a:solidFill>
                <a:schemeClr val="bg1"/>
              </a:solidFill>
              <a:ea typeface="宋体" charset="0"/>
            </a:endParaRPr>
          </a:p>
          <a:p>
            <a:r>
              <a:rPr lang="zh-CN" altLang="en-US" sz="3200">
                <a:solidFill>
                  <a:schemeClr val="bg1"/>
                </a:solidFill>
                <a:ea typeface="宋体" charset="0"/>
              </a:rPr>
              <a:t>下方是导航栏，用户上下滑动切换视频。</a:t>
            </a:r>
            <a:endParaRPr lang="zh-CN" altLang="en-US" sz="3200">
              <a:solidFill>
                <a:schemeClr val="bg1"/>
              </a:solidFill>
              <a:ea typeface="宋体" charset="0"/>
            </a:endParaRPr>
          </a:p>
        </p:txBody>
      </p:sp>
      <p:pic>
        <p:nvPicPr>
          <p:cNvPr id="4" name="图片 3" descr="shouye"/>
          <p:cNvPicPr>
            <a:picLocks noChangeAspect="1"/>
          </p:cNvPicPr>
          <p:nvPr/>
        </p:nvPicPr>
        <p:blipFill>
          <a:blip r:embed="rId1"/>
          <a:stretch>
            <a:fillRect/>
          </a:stretch>
        </p:blipFill>
        <p:spPr>
          <a:xfrm>
            <a:off x="581660" y="1116965"/>
            <a:ext cx="2897505" cy="4940300"/>
          </a:xfrm>
          <a:prstGeom prst="rect">
            <a:avLst/>
          </a:prstGeom>
        </p:spPr>
      </p:pic>
      <p:sp>
        <p:nvSpPr>
          <p:cNvPr id="8" name="文本框 7"/>
          <p:cNvSpPr txBox="1"/>
          <p:nvPr/>
        </p:nvSpPr>
        <p:spPr>
          <a:xfrm>
            <a:off x="4826000" y="3106420"/>
            <a:ext cx="2540000" cy="645160"/>
          </a:xfrm>
          <a:prstGeom prst="rect">
            <a:avLst/>
          </a:prstGeom>
          <a:noFill/>
        </p:spPr>
        <p:txBody>
          <a:bodyPr wrap="square" rtlCol="0" anchor="t">
            <a:spAutoFit/>
          </a:bodyPr>
          <a:p>
            <a:r>
              <a:rPr lang="zh-CN" altLang="en-US"/>
              <a:t>file:///root/Shine-With-Joy/yulan.jpg</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006975" y="181610"/>
            <a:ext cx="2147570" cy="521970"/>
            <a:chOff x="6096001" y="1042670"/>
            <a:chExt cx="1823085" cy="516465"/>
          </a:xfrm>
        </p:grpSpPr>
        <p:sp>
          <p:nvSpPr>
            <p:cNvPr id="11" name="文本框 10"/>
            <p:cNvSpPr txBox="1"/>
            <p:nvPr/>
          </p:nvSpPr>
          <p:spPr>
            <a:xfrm>
              <a:off x="6279819" y="1042670"/>
              <a:ext cx="1639267" cy="516465"/>
            </a:xfrm>
            <a:prstGeom prst="rect">
              <a:avLst/>
            </a:prstGeom>
            <a:noFill/>
          </p:spPr>
          <p:txBody>
            <a:bodyPr wrap="square" rtlCol="0">
              <a:spAutoFit/>
            </a:bodyPr>
            <a:p>
              <a:pPr algn="l"/>
              <a:r>
                <a:rPr lang="zh-CN" altLang="en-US" sz="2800" dirty="0">
                  <a:solidFill>
                    <a:schemeClr val="bg1"/>
                  </a:solidFill>
                  <a:latin typeface="思源黑体 CN Light" panose="020B0300000000000000" pitchFamily="34" charset="-122"/>
                  <a:ea typeface="思源黑体 CN Light" panose="020B0300000000000000" pitchFamily="34" charset="-122"/>
                </a:rPr>
                <a:t>作品演示</a:t>
              </a:r>
              <a:r>
                <a:rPr lang="en-US" altLang="zh-CN" sz="2800" dirty="0">
                  <a:solidFill>
                    <a:schemeClr val="bg1"/>
                  </a:solidFill>
                  <a:latin typeface="思源黑体 CN Light" panose="020B0300000000000000" pitchFamily="34" charset="-122"/>
                  <a:ea typeface="思源黑体 CN Light" panose="020B0300000000000000" pitchFamily="34" charset="-122"/>
                </a:rPr>
                <a:t>3</a:t>
              </a:r>
              <a:endParaRPr lang="en-US" altLang="zh-CN" sz="2800" dirty="0">
                <a:solidFill>
                  <a:schemeClr val="bg1"/>
                </a:solidFill>
                <a:latin typeface="思源黑体 CN Light" panose="020B0300000000000000" pitchFamily="34" charset="-122"/>
                <a:ea typeface="思源黑体 CN Light" panose="020B0300000000000000" pitchFamily="34" charset="-122"/>
              </a:endParaRPr>
            </a:p>
          </p:txBody>
        </p:sp>
        <p:sp>
          <p:nvSpPr>
            <p:cNvPr id="2" name="矩形: 圆角 2"/>
            <p:cNvSpPr/>
            <p:nvPr/>
          </p:nvSpPr>
          <p:spPr>
            <a:xfrm>
              <a:off x="6096001" y="1042670"/>
              <a:ext cx="1823085" cy="510540"/>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sp>
        <p:nvSpPr>
          <p:cNvPr id="5" name="文本框 4"/>
          <p:cNvSpPr txBox="1"/>
          <p:nvPr/>
        </p:nvSpPr>
        <p:spPr>
          <a:xfrm>
            <a:off x="8552180" y="1304290"/>
            <a:ext cx="2159635" cy="583565"/>
          </a:xfrm>
          <a:prstGeom prst="rect">
            <a:avLst/>
          </a:prstGeom>
          <a:noFill/>
        </p:spPr>
        <p:txBody>
          <a:bodyPr wrap="square" rtlCol="0">
            <a:spAutoFit/>
          </a:bodyPr>
          <a:p>
            <a:r>
              <a:rPr lang="zh-CN" altLang="en-US" sz="3200" b="1">
                <a:solidFill>
                  <a:schemeClr val="bg1"/>
                </a:solidFill>
              </a:rPr>
              <a:t>录制视频</a:t>
            </a:r>
            <a:endParaRPr lang="zh-CN" altLang="en-US" sz="3200" b="1">
              <a:solidFill>
                <a:schemeClr val="bg1"/>
              </a:solidFill>
            </a:endParaRPr>
          </a:p>
        </p:txBody>
      </p:sp>
      <p:sp>
        <p:nvSpPr>
          <p:cNvPr id="6" name="文本框 5"/>
          <p:cNvSpPr txBox="1"/>
          <p:nvPr/>
        </p:nvSpPr>
        <p:spPr>
          <a:xfrm>
            <a:off x="7500620" y="2133600"/>
            <a:ext cx="4263390" cy="3046095"/>
          </a:xfrm>
          <a:prstGeom prst="rect">
            <a:avLst/>
          </a:prstGeom>
          <a:noFill/>
        </p:spPr>
        <p:txBody>
          <a:bodyPr wrap="square" rtlCol="0">
            <a:spAutoFit/>
          </a:bodyPr>
          <a:p>
            <a:r>
              <a:rPr lang="zh-CN" altLang="en-US" sz="3200">
                <a:solidFill>
                  <a:schemeClr val="bg1"/>
                </a:solidFill>
                <a:ea typeface="宋体" charset="0"/>
              </a:rPr>
              <a:t>用户切换界面进入发布页面，用户在该界面录制视频并预览，编辑，上传。客户端发送信号</a:t>
            </a:r>
            <a:endParaRPr lang="zh-CN" altLang="en-US" sz="3200">
              <a:solidFill>
                <a:schemeClr val="bg1"/>
              </a:solidFill>
              <a:ea typeface="宋体" charset="0"/>
            </a:endParaRPr>
          </a:p>
          <a:p>
            <a:r>
              <a:rPr lang="zh-CN" altLang="en-US" sz="3200">
                <a:solidFill>
                  <a:schemeClr val="bg1"/>
                </a:solidFill>
                <a:ea typeface="宋体" charset="0"/>
              </a:rPr>
              <a:t>服务端在数据库中存储视频信息。</a:t>
            </a:r>
            <a:endParaRPr lang="zh-CN" altLang="en-US" sz="3200">
              <a:solidFill>
                <a:schemeClr val="bg1"/>
              </a:solidFill>
              <a:ea typeface="宋体" charset="0"/>
            </a:endParaRPr>
          </a:p>
        </p:txBody>
      </p:sp>
      <p:pic>
        <p:nvPicPr>
          <p:cNvPr id="3" name="图片 2" descr="she"/>
          <p:cNvPicPr>
            <a:picLocks noChangeAspect="1"/>
          </p:cNvPicPr>
          <p:nvPr/>
        </p:nvPicPr>
        <p:blipFill>
          <a:blip r:embed="rId1"/>
          <a:stretch>
            <a:fillRect/>
          </a:stretch>
        </p:blipFill>
        <p:spPr>
          <a:xfrm>
            <a:off x="207645" y="1116965"/>
            <a:ext cx="2616200" cy="4257040"/>
          </a:xfrm>
          <a:prstGeom prst="rect">
            <a:avLst/>
          </a:prstGeom>
        </p:spPr>
      </p:pic>
      <p:pic>
        <p:nvPicPr>
          <p:cNvPr id="7" name="图片 6" descr="yulan"/>
          <p:cNvPicPr>
            <a:picLocks noChangeAspect="1"/>
          </p:cNvPicPr>
          <p:nvPr/>
        </p:nvPicPr>
        <p:blipFill>
          <a:blip r:embed="rId2"/>
          <a:stretch>
            <a:fillRect/>
          </a:stretch>
        </p:blipFill>
        <p:spPr>
          <a:xfrm>
            <a:off x="3075305" y="1116965"/>
            <a:ext cx="2646680" cy="4257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006975" y="181610"/>
            <a:ext cx="2147570" cy="521970"/>
            <a:chOff x="6096001" y="1042670"/>
            <a:chExt cx="1823085" cy="516465"/>
          </a:xfrm>
        </p:grpSpPr>
        <p:sp>
          <p:nvSpPr>
            <p:cNvPr id="11" name="文本框 10"/>
            <p:cNvSpPr txBox="1"/>
            <p:nvPr/>
          </p:nvSpPr>
          <p:spPr>
            <a:xfrm>
              <a:off x="6279819" y="1042670"/>
              <a:ext cx="1639267" cy="516465"/>
            </a:xfrm>
            <a:prstGeom prst="rect">
              <a:avLst/>
            </a:prstGeom>
            <a:noFill/>
          </p:spPr>
          <p:txBody>
            <a:bodyPr wrap="square" rtlCol="0">
              <a:spAutoFit/>
            </a:bodyPr>
            <a:p>
              <a:pPr algn="l"/>
              <a:r>
                <a:rPr lang="zh-CN" altLang="en-US" sz="2800" dirty="0">
                  <a:solidFill>
                    <a:schemeClr val="bg1"/>
                  </a:solidFill>
                  <a:latin typeface="思源黑体 CN Light" panose="020B0300000000000000" pitchFamily="34" charset="-122"/>
                  <a:ea typeface="思源黑体 CN Light" panose="020B0300000000000000" pitchFamily="34" charset="-122"/>
                </a:rPr>
                <a:t>作品演示</a:t>
              </a:r>
              <a:r>
                <a:rPr lang="en-US" altLang="zh-CN" sz="2800" dirty="0">
                  <a:solidFill>
                    <a:schemeClr val="bg1"/>
                  </a:solidFill>
                  <a:latin typeface="思源黑体 CN Light" panose="020B0300000000000000" pitchFamily="34" charset="-122"/>
                  <a:ea typeface="思源黑体 CN Light" panose="020B0300000000000000" pitchFamily="34" charset="-122"/>
                </a:rPr>
                <a:t>4</a:t>
              </a:r>
              <a:endParaRPr lang="en-US" altLang="zh-CN" sz="2800" dirty="0">
                <a:solidFill>
                  <a:schemeClr val="bg1"/>
                </a:solidFill>
                <a:latin typeface="思源黑体 CN Light" panose="020B0300000000000000" pitchFamily="34" charset="-122"/>
                <a:ea typeface="思源黑体 CN Light" panose="020B0300000000000000" pitchFamily="34" charset="-122"/>
              </a:endParaRPr>
            </a:p>
          </p:txBody>
        </p:sp>
        <p:sp>
          <p:nvSpPr>
            <p:cNvPr id="2" name="矩形: 圆角 2"/>
            <p:cNvSpPr/>
            <p:nvPr/>
          </p:nvSpPr>
          <p:spPr>
            <a:xfrm>
              <a:off x="6096001" y="1042670"/>
              <a:ext cx="1823085" cy="510540"/>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sp>
        <p:nvSpPr>
          <p:cNvPr id="5" name="文本框 4"/>
          <p:cNvSpPr txBox="1"/>
          <p:nvPr/>
        </p:nvSpPr>
        <p:spPr>
          <a:xfrm>
            <a:off x="7154545" y="1116965"/>
            <a:ext cx="1902460" cy="583565"/>
          </a:xfrm>
          <a:prstGeom prst="rect">
            <a:avLst/>
          </a:prstGeom>
          <a:noFill/>
        </p:spPr>
        <p:txBody>
          <a:bodyPr wrap="square" rtlCol="0">
            <a:spAutoFit/>
          </a:bodyPr>
          <a:p>
            <a:r>
              <a:rPr lang="zh-CN" altLang="en-US" sz="3200" b="1">
                <a:solidFill>
                  <a:schemeClr val="bg1"/>
                </a:solidFill>
              </a:rPr>
              <a:t>消息界面</a:t>
            </a:r>
            <a:endParaRPr lang="zh-CN" altLang="en-US" sz="3200" b="1">
              <a:solidFill>
                <a:schemeClr val="bg1"/>
              </a:solidFill>
            </a:endParaRPr>
          </a:p>
        </p:txBody>
      </p:sp>
      <p:sp>
        <p:nvSpPr>
          <p:cNvPr id="6" name="文本框 5"/>
          <p:cNvSpPr txBox="1"/>
          <p:nvPr/>
        </p:nvSpPr>
        <p:spPr>
          <a:xfrm>
            <a:off x="5223510" y="2197735"/>
            <a:ext cx="6540500" cy="1076325"/>
          </a:xfrm>
          <a:prstGeom prst="rect">
            <a:avLst/>
          </a:prstGeom>
          <a:noFill/>
        </p:spPr>
        <p:txBody>
          <a:bodyPr wrap="square" rtlCol="0">
            <a:spAutoFit/>
          </a:bodyPr>
          <a:p>
            <a:r>
              <a:rPr lang="zh-CN" altLang="en-US" sz="3200">
                <a:solidFill>
                  <a:schemeClr val="bg1"/>
                </a:solidFill>
                <a:ea typeface="宋体" charset="0"/>
              </a:rPr>
              <a:t>用户与好友聊天界面，内部逻辑并没有实现。</a:t>
            </a:r>
            <a:r>
              <a:rPr lang="en-US" altLang="zh-CN" sz="3200">
                <a:solidFill>
                  <a:schemeClr val="bg1"/>
                </a:solidFill>
                <a:ea typeface="宋体" charset="0"/>
              </a:rPr>
              <a:t>`</a:t>
            </a:r>
            <a:endParaRPr lang="zh-CN" altLang="en-US" sz="3200">
              <a:solidFill>
                <a:schemeClr val="bg1"/>
              </a:solidFill>
              <a:ea typeface="宋体" charset="0"/>
            </a:endParaRPr>
          </a:p>
        </p:txBody>
      </p:sp>
      <p:pic>
        <p:nvPicPr>
          <p:cNvPr id="3" name="图片 2" descr="聊天"/>
          <p:cNvPicPr>
            <a:picLocks noChangeAspect="1"/>
          </p:cNvPicPr>
          <p:nvPr/>
        </p:nvPicPr>
        <p:blipFill>
          <a:blip r:embed="rId1"/>
          <a:stretch>
            <a:fillRect/>
          </a:stretch>
        </p:blipFill>
        <p:spPr>
          <a:xfrm>
            <a:off x="420370" y="1116965"/>
            <a:ext cx="3150235" cy="5595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006975" y="181610"/>
            <a:ext cx="2147570" cy="521970"/>
            <a:chOff x="6096001" y="1042670"/>
            <a:chExt cx="1823085" cy="516465"/>
          </a:xfrm>
        </p:grpSpPr>
        <p:sp>
          <p:nvSpPr>
            <p:cNvPr id="11" name="文本框 10"/>
            <p:cNvSpPr txBox="1"/>
            <p:nvPr/>
          </p:nvSpPr>
          <p:spPr>
            <a:xfrm>
              <a:off x="6279819" y="1042670"/>
              <a:ext cx="1639267" cy="516465"/>
            </a:xfrm>
            <a:prstGeom prst="rect">
              <a:avLst/>
            </a:prstGeom>
            <a:noFill/>
          </p:spPr>
          <p:txBody>
            <a:bodyPr wrap="square" rtlCol="0">
              <a:spAutoFit/>
            </a:bodyPr>
            <a:p>
              <a:pPr algn="l"/>
              <a:r>
                <a:rPr lang="zh-CN" altLang="en-US" sz="2800" dirty="0">
                  <a:solidFill>
                    <a:schemeClr val="bg1"/>
                  </a:solidFill>
                  <a:latin typeface="思源黑体 CN Light" panose="020B0300000000000000" pitchFamily="34" charset="-122"/>
                  <a:ea typeface="思源黑体 CN Light" panose="020B0300000000000000" pitchFamily="34" charset="-122"/>
                </a:rPr>
                <a:t>作品演示</a:t>
              </a:r>
              <a:r>
                <a:rPr lang="en-US" altLang="zh-CN" sz="2800" dirty="0">
                  <a:solidFill>
                    <a:schemeClr val="bg1"/>
                  </a:solidFill>
                  <a:latin typeface="思源黑体 CN Light" panose="020B0300000000000000" pitchFamily="34" charset="-122"/>
                  <a:ea typeface="思源黑体 CN Light" panose="020B0300000000000000" pitchFamily="34" charset="-122"/>
                </a:rPr>
                <a:t>5</a:t>
              </a:r>
              <a:endParaRPr lang="en-US" altLang="zh-CN" sz="2800" dirty="0">
                <a:solidFill>
                  <a:schemeClr val="bg1"/>
                </a:solidFill>
                <a:latin typeface="思源黑体 CN Light" panose="020B0300000000000000" pitchFamily="34" charset="-122"/>
                <a:ea typeface="思源黑体 CN Light" panose="020B0300000000000000" pitchFamily="34" charset="-122"/>
              </a:endParaRPr>
            </a:p>
          </p:txBody>
        </p:sp>
        <p:sp>
          <p:nvSpPr>
            <p:cNvPr id="2" name="矩形: 圆角 2"/>
            <p:cNvSpPr/>
            <p:nvPr/>
          </p:nvSpPr>
          <p:spPr>
            <a:xfrm>
              <a:off x="6096001" y="1042670"/>
              <a:ext cx="1823085" cy="510540"/>
            </a:xfrm>
            <a:prstGeom prst="roundRect">
              <a:avLst>
                <a:gd name="adj" fmla="val 50000"/>
              </a:avLst>
            </a:prstGeom>
            <a:noFill/>
            <a:ln>
              <a:gradFill>
                <a:gsLst>
                  <a:gs pos="0">
                    <a:schemeClr val="accent1">
                      <a:lumMod val="5000"/>
                      <a:lumOff val="95000"/>
                    </a:schemeClr>
                  </a:gs>
                  <a:gs pos="83334">
                    <a:srgbClr val="BED7EE"/>
                  </a:gs>
                  <a:gs pos="74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endParaRPr>
            </a:p>
          </p:txBody>
        </p:sp>
      </p:grpSp>
      <p:sp>
        <p:nvSpPr>
          <p:cNvPr id="5" name="文本框 4"/>
          <p:cNvSpPr txBox="1"/>
          <p:nvPr/>
        </p:nvSpPr>
        <p:spPr>
          <a:xfrm>
            <a:off x="7154545" y="1116965"/>
            <a:ext cx="1902460" cy="583565"/>
          </a:xfrm>
          <a:prstGeom prst="rect">
            <a:avLst/>
          </a:prstGeom>
          <a:noFill/>
        </p:spPr>
        <p:txBody>
          <a:bodyPr wrap="square" rtlCol="0">
            <a:spAutoFit/>
          </a:bodyPr>
          <a:p>
            <a:r>
              <a:rPr lang="zh-CN" altLang="en-US" sz="3200" b="1">
                <a:solidFill>
                  <a:schemeClr val="bg1"/>
                </a:solidFill>
              </a:rPr>
              <a:t>我的</a:t>
            </a:r>
            <a:endParaRPr lang="en-US" altLang="zh-CN" sz="3200" b="1">
              <a:solidFill>
                <a:schemeClr val="bg1"/>
              </a:solidFill>
            </a:endParaRPr>
          </a:p>
        </p:txBody>
      </p:sp>
      <p:sp>
        <p:nvSpPr>
          <p:cNvPr id="6" name="文本框 5"/>
          <p:cNvSpPr txBox="1"/>
          <p:nvPr/>
        </p:nvSpPr>
        <p:spPr>
          <a:xfrm>
            <a:off x="5254625" y="2197735"/>
            <a:ext cx="6540500" cy="1076325"/>
          </a:xfrm>
          <a:prstGeom prst="rect">
            <a:avLst/>
          </a:prstGeom>
          <a:noFill/>
        </p:spPr>
        <p:txBody>
          <a:bodyPr wrap="square" rtlCol="0">
            <a:spAutoFit/>
          </a:bodyPr>
          <a:p>
            <a:r>
              <a:rPr lang="zh-CN" altLang="en-US" sz="3200">
                <a:solidFill>
                  <a:schemeClr val="bg1"/>
                </a:solidFill>
                <a:ea typeface="宋体" charset="0"/>
              </a:rPr>
              <a:t>该界面集成里用户的个人信息管理，以及对系统的一些操作设置。</a:t>
            </a:r>
            <a:endParaRPr lang="zh-CN" altLang="en-US" sz="3200">
              <a:solidFill>
                <a:schemeClr val="bg1"/>
              </a:solidFill>
              <a:ea typeface="宋体" charset="0"/>
            </a:endParaRPr>
          </a:p>
        </p:txBody>
      </p:sp>
      <p:pic>
        <p:nvPicPr>
          <p:cNvPr id="4" name="图片 3" descr="geren"/>
          <p:cNvPicPr>
            <a:picLocks noChangeAspect="1"/>
          </p:cNvPicPr>
          <p:nvPr/>
        </p:nvPicPr>
        <p:blipFill>
          <a:blip r:embed="rId1"/>
          <a:stretch>
            <a:fillRect/>
          </a:stretch>
        </p:blipFill>
        <p:spPr>
          <a:xfrm>
            <a:off x="585470" y="1116965"/>
            <a:ext cx="3302000" cy="5122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PA_直接连接符 26"/>
          <p:cNvCxnSpPr/>
          <p:nvPr>
            <p:custDataLst>
              <p:tags r:id="rId1"/>
            </p:custDataLst>
          </p:nvPr>
        </p:nvCxnSpPr>
        <p:spPr>
          <a:xfrm flipH="1">
            <a:off x="8955272" y="-1554480"/>
            <a:ext cx="1664768" cy="887951"/>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0" name="PA_直接连接符 27"/>
          <p:cNvCxnSpPr/>
          <p:nvPr>
            <p:custDataLst>
              <p:tags r:id="rId2"/>
            </p:custDataLst>
          </p:nvPr>
        </p:nvCxnSpPr>
        <p:spPr>
          <a:xfrm flipH="1">
            <a:off x="16441239" y="-1752600"/>
            <a:ext cx="1496852" cy="798388"/>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1" name="PA_直接连接符 28"/>
          <p:cNvCxnSpPr/>
          <p:nvPr>
            <p:custDataLst>
              <p:tags r:id="rId3"/>
            </p:custDataLst>
          </p:nvPr>
        </p:nvCxnSpPr>
        <p:spPr>
          <a:xfrm flipH="1">
            <a:off x="12711341" y="2905839"/>
            <a:ext cx="1805055" cy="962776"/>
          </a:xfrm>
          <a:prstGeom prst="line">
            <a:avLst/>
          </a:prstGeom>
          <a:ln w="15875" cap="rnd">
            <a:gradFill>
              <a:gsLst>
                <a:gs pos="49000">
                  <a:srgbClr val="215293">
                    <a:alpha val="77000"/>
                  </a:srgbClr>
                </a:gs>
                <a:gs pos="0">
                  <a:srgbClr val="1E4884">
                    <a:alpha val="13000"/>
                  </a:srgbClr>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2" name="PA_直接连接符 29"/>
          <p:cNvCxnSpPr/>
          <p:nvPr>
            <p:custDataLst>
              <p:tags r:id="rId4"/>
            </p:custDataLst>
          </p:nvPr>
        </p:nvCxnSpPr>
        <p:spPr>
          <a:xfrm flipH="1">
            <a:off x="13430247" y="1219200"/>
            <a:ext cx="1719602" cy="917198"/>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3" name="PA_直接连接符 30"/>
          <p:cNvCxnSpPr/>
          <p:nvPr>
            <p:custDataLst>
              <p:tags r:id="rId5"/>
            </p:custDataLst>
          </p:nvPr>
        </p:nvCxnSpPr>
        <p:spPr>
          <a:xfrm flipH="1">
            <a:off x="13241330" y="-1752600"/>
            <a:ext cx="1503329" cy="801843"/>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cxnSp>
        <p:nvCxnSpPr>
          <p:cNvPr id="14" name="PA_直接连接符 32"/>
          <p:cNvCxnSpPr/>
          <p:nvPr>
            <p:custDataLst>
              <p:tags r:id="rId6"/>
            </p:custDataLst>
          </p:nvPr>
        </p:nvCxnSpPr>
        <p:spPr>
          <a:xfrm flipH="1">
            <a:off x="16441238" y="1956388"/>
            <a:ext cx="1717510" cy="916082"/>
          </a:xfrm>
          <a:prstGeom prst="line">
            <a:avLst/>
          </a:prstGeom>
          <a:ln w="15875" cap="rnd">
            <a:gradFill>
              <a:gsLst>
                <a:gs pos="27000">
                  <a:srgbClr val="1F7691"/>
                </a:gs>
                <a:gs pos="0">
                  <a:srgbClr val="1E7590"/>
                </a:gs>
                <a:gs pos="100000">
                  <a:srgbClr val="2BB4CF">
                    <a:alpha val="77000"/>
                  </a:srgbClr>
                </a:gs>
              </a:gsLst>
              <a:lin ang="21594000" scaled="0"/>
            </a:gradFill>
          </a:ln>
        </p:spPr>
        <p:style>
          <a:lnRef idx="1">
            <a:schemeClr val="accent1"/>
          </a:lnRef>
          <a:fillRef idx="0">
            <a:schemeClr val="accent1"/>
          </a:fillRef>
          <a:effectRef idx="0">
            <a:schemeClr val="accent1"/>
          </a:effectRef>
          <a:fontRef idx="minor">
            <a:schemeClr val="tx1"/>
          </a:fontRef>
        </p:style>
      </p:cxnSp>
      <p:sp>
        <p:nvSpPr>
          <p:cNvPr id="7" name="任意多边形: 形状 6"/>
          <p:cNvSpPr/>
          <p:nvPr/>
        </p:nvSpPr>
        <p:spPr>
          <a:xfrm>
            <a:off x="-3264060" y="0"/>
            <a:ext cx="8137002" cy="6858000"/>
          </a:xfrm>
          <a:custGeom>
            <a:avLst/>
            <a:gdLst/>
            <a:ahLst/>
            <a:cxnLst/>
            <a:rect l="l" t="t" r="r" b="b"/>
            <a:pathLst>
              <a:path w="8137002" h="6858000">
                <a:moveTo>
                  <a:pt x="1714500" y="0"/>
                </a:moveTo>
                <a:lnTo>
                  <a:pt x="8137002" y="0"/>
                </a:lnTo>
                <a:lnTo>
                  <a:pt x="6630404" y="6026394"/>
                </a:lnTo>
                <a:lnTo>
                  <a:pt x="6630404" y="665261"/>
                </a:lnTo>
                <a:lnTo>
                  <a:pt x="5892774" y="665261"/>
                </a:lnTo>
                <a:cubicBezTo>
                  <a:pt x="5676403" y="1334046"/>
                  <a:pt x="5076464" y="1874973"/>
                  <a:pt x="4092958" y="2288046"/>
                </a:cubicBezTo>
                <a:lnTo>
                  <a:pt x="4092958" y="3232211"/>
                </a:lnTo>
                <a:cubicBezTo>
                  <a:pt x="4761742" y="2956830"/>
                  <a:pt x="5283001" y="2681448"/>
                  <a:pt x="5656733" y="2406067"/>
                </a:cubicBezTo>
                <a:cubicBezTo>
                  <a:pt x="5656733" y="3989511"/>
                  <a:pt x="5656733" y="5331997"/>
                  <a:pt x="5656733" y="6433523"/>
                </a:cubicBezTo>
                <a:lnTo>
                  <a:pt x="5656733" y="6858000"/>
                </a:lnTo>
                <a:lnTo>
                  <a:pt x="0" y="6858000"/>
                </a:lnTo>
                <a:close/>
              </a:path>
            </a:pathLst>
          </a:cu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7222558" y="2135995"/>
            <a:ext cx="2926080" cy="1198880"/>
          </a:xfrm>
          <a:prstGeom prst="rect">
            <a:avLst/>
          </a:prstGeom>
          <a:noFill/>
        </p:spPr>
        <p:txBody>
          <a:bodyPr wrap="none" rtlCol="0">
            <a:spAutoFit/>
          </a:bodyPr>
          <a:lstStyle/>
          <a:p>
            <a:r>
              <a:rPr lang="zh-CN" altLang="en-US" sz="7200" dirty="0">
                <a:solidFill>
                  <a:schemeClr val="bg1"/>
                </a:solidFill>
                <a:latin typeface="思源黑体 CN Light" panose="020B0300000000000000" pitchFamily="34" charset="-122"/>
                <a:ea typeface="思源黑体 CN Light" panose="020B0300000000000000" pitchFamily="34" charset="-122"/>
              </a:rPr>
              <a:t>蒋富豪</a:t>
            </a:r>
            <a:endParaRPr lang="zh-CN" altLang="en-US" sz="7200" dirty="0">
              <a:solidFill>
                <a:schemeClr val="bg1"/>
              </a:solidFill>
              <a:latin typeface="思源黑体 CN Light" panose="020B0300000000000000" pitchFamily="34" charset="-122"/>
              <a:ea typeface="思源黑体 CN Light" panose="020B0300000000000000" pitchFamily="34" charset="-122"/>
            </a:endParaRPr>
          </a:p>
        </p:txBody>
      </p:sp>
      <p:sp>
        <p:nvSpPr>
          <p:cNvPr id="8" name="文本框 7"/>
          <p:cNvSpPr txBox="1"/>
          <p:nvPr/>
        </p:nvSpPr>
        <p:spPr>
          <a:xfrm>
            <a:off x="7840790" y="3516664"/>
            <a:ext cx="1817370" cy="645160"/>
          </a:xfrm>
          <a:prstGeom prst="rect">
            <a:avLst/>
          </a:prstGeom>
          <a:noFill/>
        </p:spPr>
        <p:txBody>
          <a:bodyPr wrap="none" rtlCol="0">
            <a:spAutoFit/>
          </a:bodyPr>
          <a:lstStyle/>
          <a:p>
            <a:pPr algn="r"/>
            <a:r>
              <a:rPr lang="en-US" altLang="zh-CN" dirty="0">
                <a:solidFill>
                  <a:schemeClr val="accent1">
                    <a:lumMod val="60000"/>
                    <a:lumOff val="40000"/>
                  </a:schemeClr>
                </a:solidFill>
                <a:latin typeface="思源黑体 CN Light" panose="020B0300000000000000" pitchFamily="34" charset="-122"/>
                <a:ea typeface="思源黑体 CN Light" panose="020B0300000000000000" pitchFamily="34" charset="-122"/>
              </a:rPr>
              <a:t>2016051604122</a:t>
            </a:r>
            <a:endParaRPr lang="en-US" altLang="zh-CN" dirty="0">
              <a:solidFill>
                <a:schemeClr val="accent1">
                  <a:lumMod val="60000"/>
                  <a:lumOff val="40000"/>
                </a:schemeClr>
              </a:solidFill>
              <a:latin typeface="思源黑体 CN Light" panose="020B0300000000000000" pitchFamily="34" charset="-122"/>
              <a:ea typeface="思源黑体 CN Light" panose="020B0300000000000000" pitchFamily="34" charset="-122"/>
            </a:endParaRPr>
          </a:p>
          <a:p>
            <a:pPr algn="r"/>
            <a:endParaRPr lang="zh-CN" altLang="en-US" dirty="0">
              <a:solidFill>
                <a:schemeClr val="accent1">
                  <a:lumMod val="60000"/>
                  <a:lumOff val="40000"/>
                </a:schemeClr>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dir="u" isInverted="1"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decel="86000" fill="hold" nodeType="afterEffect">
                                  <p:stCondLst>
                                    <p:cond delay="0"/>
                                  </p:stCondLst>
                                  <p:childTnLst>
                                    <p:animMotion origin="layout" path="M -4.375E-6 -4.44444E-6 L -1.1388 1.05672 " pathEditMode="relative" rAng="0" ptsTypes="AA">
                                      <p:cBhvr>
                                        <p:cTn id="6" dur="2250" fill="hold"/>
                                        <p:tgtEl>
                                          <p:spTgt spid="9"/>
                                        </p:tgtEl>
                                        <p:attrNameLst>
                                          <p:attrName>ppt_x</p:attrName>
                                          <p:attrName>ppt_y</p:attrName>
                                        </p:attrNameLst>
                                      </p:cBhvr>
                                      <p:rCtr x="-56940" y="52824"/>
                                    </p:animMotion>
                                  </p:childTnLst>
                                </p:cTn>
                              </p:par>
                              <p:par>
                                <p:cTn id="7" presetID="35" presetClass="path" presetSubtype="0" repeatCount="indefinite" decel="70000" fill="hold" nodeType="withEffect">
                                  <p:stCondLst>
                                    <p:cond delay="14"/>
                                  </p:stCondLst>
                                  <p:childTnLst>
                                    <p:animMotion origin="layout" path="M 3.75E-6 7.40741E-7 L -1.46823 1.3625 " pathEditMode="relative" rAng="0" ptsTypes="AA">
                                      <p:cBhvr>
                                        <p:cTn id="8" dur="2250" fill="hold"/>
                                        <p:tgtEl>
                                          <p:spTgt spid="13"/>
                                        </p:tgtEl>
                                        <p:attrNameLst>
                                          <p:attrName>ppt_x</p:attrName>
                                          <p:attrName>ppt_y</p:attrName>
                                        </p:attrNameLst>
                                      </p:cBhvr>
                                      <p:rCtr x="-73411" y="68125"/>
                                    </p:animMotion>
                                  </p:childTnLst>
                                </p:cTn>
                              </p:par>
                              <p:par>
                                <p:cTn id="9" presetID="35" presetClass="path" presetSubtype="0" repeatCount="indefinite" decel="44000" fill="hold" nodeType="withEffect">
                                  <p:stCondLst>
                                    <p:cond delay="250"/>
                                  </p:stCondLst>
                                  <p:childTnLst>
                                    <p:animMotion origin="layout" path="M 4.16667E-6 2.22222E-6 L -1.50912 1.40046 " pathEditMode="relative" rAng="0" ptsTypes="AA">
                                      <p:cBhvr>
                                        <p:cTn id="10" dur="2250" fill="hold"/>
                                        <p:tgtEl>
                                          <p:spTgt spid="10"/>
                                        </p:tgtEl>
                                        <p:attrNameLst>
                                          <p:attrName>ppt_x</p:attrName>
                                          <p:attrName>ppt_y</p:attrName>
                                        </p:attrNameLst>
                                      </p:cBhvr>
                                      <p:rCtr x="-75456" y="70023"/>
                                    </p:animMotion>
                                  </p:childTnLst>
                                </p:cTn>
                              </p:par>
                              <p:par>
                                <p:cTn id="11" presetID="35" presetClass="path" presetSubtype="0" repeatCount="indefinite" decel="86000" fill="hold" nodeType="withEffect">
                                  <p:stCondLst>
                                    <p:cond delay="90"/>
                                  </p:stCondLst>
                                  <p:childTnLst>
                                    <p:animMotion origin="layout" path="M 4.79167E-6 4.07407E-6 L -0.93803 0.87037 " pathEditMode="relative" rAng="0" ptsTypes="AA">
                                      <p:cBhvr>
                                        <p:cTn id="12" dur="2250" fill="hold"/>
                                        <p:tgtEl>
                                          <p:spTgt spid="12"/>
                                        </p:tgtEl>
                                        <p:attrNameLst>
                                          <p:attrName>ppt_x</p:attrName>
                                          <p:attrName>ppt_y</p:attrName>
                                        </p:attrNameLst>
                                      </p:cBhvr>
                                      <p:rCtr x="-46901" y="43519"/>
                                    </p:animMotion>
                                  </p:childTnLst>
                                </p:cTn>
                              </p:par>
                              <p:par>
                                <p:cTn id="13" presetID="35" presetClass="path" presetSubtype="0" repeatCount="indefinite" accel="16000" decel="84000" fill="hold" nodeType="withEffect">
                                  <p:stCondLst>
                                    <p:cond delay="2"/>
                                  </p:stCondLst>
                                  <p:childTnLst>
                                    <p:animMotion origin="layout" path="M 3.54167E-6 0 L -0.95938 0.89028 " pathEditMode="relative" rAng="0" ptsTypes="AA">
                                      <p:cBhvr>
                                        <p:cTn id="14" dur="2250" fill="hold"/>
                                        <p:tgtEl>
                                          <p:spTgt spid="11"/>
                                        </p:tgtEl>
                                        <p:attrNameLst>
                                          <p:attrName>ppt_x</p:attrName>
                                          <p:attrName>ppt_y</p:attrName>
                                        </p:attrNameLst>
                                      </p:cBhvr>
                                      <p:rCtr x="-47969" y="44514"/>
                                    </p:animMotion>
                                  </p:childTnLst>
                                </p:cTn>
                              </p:par>
                              <p:par>
                                <p:cTn id="15" presetID="35" presetClass="path" presetSubtype="0" repeatCount="indefinite" decel="86000" fill="hold" nodeType="withEffect">
                                  <p:stCondLst>
                                    <p:cond delay="250"/>
                                  </p:stCondLst>
                                  <p:childTnLst>
                                    <p:animMotion origin="layout" path="M -4.16667E-7 -1.85185E-6 L -1.11107 1.03102 " pathEditMode="relative" rAng="0" ptsTypes="AA">
                                      <p:cBhvr>
                                        <p:cTn id="16" dur="2250" fill="hold"/>
                                        <p:tgtEl>
                                          <p:spTgt spid="14"/>
                                        </p:tgtEl>
                                        <p:attrNameLst>
                                          <p:attrName>ppt_x</p:attrName>
                                          <p:attrName>ppt_y</p:attrName>
                                        </p:attrNameLst>
                                      </p:cBhvr>
                                      <p:rCtr x="-55560" y="515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A" val="v3.0.0"/>
</p:tagLst>
</file>

<file path=ppt/tags/tag10.xml><?xml version="1.0" encoding="utf-8"?>
<p:tagLst xmlns:p="http://schemas.openxmlformats.org/presentationml/2006/main">
  <p:tag name="PA" val="v3.0.0"/>
</p:tagLst>
</file>

<file path=ppt/tags/tag11.xml><?xml version="1.0" encoding="utf-8"?>
<p:tagLst xmlns:p="http://schemas.openxmlformats.org/presentationml/2006/main">
  <p:tag name="PA" val="v3.0.0"/>
</p:tagLst>
</file>

<file path=ppt/tags/tag12.xml><?xml version="1.0" encoding="utf-8"?>
<p:tagLst xmlns:p="http://schemas.openxmlformats.org/presentationml/2006/main">
  <p:tag name="PA" val="v3.0.0"/>
</p:tagLst>
</file>

<file path=ppt/tags/tag13.xml><?xml version="1.0" encoding="utf-8"?>
<p:tagLst xmlns:p="http://schemas.openxmlformats.org/presentationml/2006/main">
  <p:tag name="PA" val="v3.0.0"/>
</p:tagLst>
</file>

<file path=ppt/tags/tag14.xml><?xml version="1.0" encoding="utf-8"?>
<p:tagLst xmlns:p="http://schemas.openxmlformats.org/presentationml/2006/main">
  <p:tag name="PA" val="v3.0.0"/>
</p:tagLst>
</file>

<file path=ppt/tags/tag15.xml><?xml version="1.0" encoding="utf-8"?>
<p:tagLst xmlns:p="http://schemas.openxmlformats.org/presentationml/2006/main">
  <p:tag name="PA" val="v3.0.0"/>
</p:tagLst>
</file>

<file path=ppt/tags/tag16.xml><?xml version="1.0" encoding="utf-8"?>
<p:tagLst xmlns:p="http://schemas.openxmlformats.org/presentationml/2006/main">
  <p:tag name="PA" val="v3.0.0"/>
</p:tagLst>
</file>

<file path=ppt/tags/tag17.xml><?xml version="1.0" encoding="utf-8"?>
<p:tagLst xmlns:p="http://schemas.openxmlformats.org/presentationml/2006/main">
  <p:tag name="PA" val="v3.0.0"/>
</p:tagLst>
</file>

<file path=ppt/tags/tag18.xml><?xml version="1.0" encoding="utf-8"?>
<p:tagLst xmlns:p="http://schemas.openxmlformats.org/presentationml/2006/main">
  <p:tag name="PA" val="v3.0.0"/>
</p:tagLst>
</file>

<file path=ppt/tags/tag19.xml><?xml version="1.0" encoding="utf-8"?>
<p:tagLst xmlns:p="http://schemas.openxmlformats.org/presentationml/2006/main">
  <p:tag name="PA" val="v3.0.0"/>
</p:tagLst>
</file>

<file path=ppt/tags/tag2.xml><?xml version="1.0" encoding="utf-8"?>
<p:tagLst xmlns:p="http://schemas.openxmlformats.org/presentationml/2006/main">
  <p:tag name="PA" val="v3.0.0"/>
</p:tagLst>
</file>

<file path=ppt/tags/tag20.xml><?xml version="1.0" encoding="utf-8"?>
<p:tagLst xmlns:p="http://schemas.openxmlformats.org/presentationml/2006/main">
  <p:tag name="PA" val="v3.0.0"/>
</p:tagLst>
</file>

<file path=ppt/tags/tag21.xml><?xml version="1.0" encoding="utf-8"?>
<p:tagLst xmlns:p="http://schemas.openxmlformats.org/presentationml/2006/main">
  <p:tag name="PA" val="v3.0.0"/>
</p:tagLst>
</file>

<file path=ppt/tags/tag22.xml><?xml version="1.0" encoding="utf-8"?>
<p:tagLst xmlns:p="http://schemas.openxmlformats.org/presentationml/2006/main">
  <p:tag name="PA" val="v3.0.0"/>
</p:tagLst>
</file>

<file path=ppt/tags/tag23.xml><?xml version="1.0" encoding="utf-8"?>
<p:tagLst xmlns:p="http://schemas.openxmlformats.org/presentationml/2006/main">
  <p:tag name="PA" val="v3.0.0"/>
</p:tagLst>
</file>

<file path=ppt/tags/tag24.xml><?xml version="1.0" encoding="utf-8"?>
<p:tagLst xmlns:p="http://schemas.openxmlformats.org/presentationml/2006/main">
  <p:tag name="PA" val="v3.0.0"/>
</p:tagLst>
</file>

<file path=ppt/tags/tag25.xml><?xml version="1.0" encoding="utf-8"?>
<p:tagLst xmlns:p="http://schemas.openxmlformats.org/presentationml/2006/main">
  <p:tag name="PA" val="v3.0.0"/>
</p:tagLst>
</file>

<file path=ppt/tags/tag26.xml><?xml version="1.0" encoding="utf-8"?>
<p:tagLst xmlns:p="http://schemas.openxmlformats.org/presentationml/2006/main">
  <p:tag name="PA" val="v3.0.0"/>
</p:tagLst>
</file>

<file path=ppt/tags/tag27.xml><?xml version="1.0" encoding="utf-8"?>
<p:tagLst xmlns:p="http://schemas.openxmlformats.org/presentationml/2006/main">
  <p:tag name="PA" val="v3.0.0"/>
</p:tagLst>
</file>

<file path=ppt/tags/tag28.xml><?xml version="1.0" encoding="utf-8"?>
<p:tagLst xmlns:p="http://schemas.openxmlformats.org/presentationml/2006/main">
  <p:tag name="PA" val="v3.0.0"/>
</p:tagLst>
</file>

<file path=ppt/tags/tag29.xml><?xml version="1.0" encoding="utf-8"?>
<p:tagLst xmlns:p="http://schemas.openxmlformats.org/presentationml/2006/main">
  <p:tag name="PA" val="v3.0.0"/>
</p:tagLst>
</file>

<file path=ppt/tags/tag3.xml><?xml version="1.0" encoding="utf-8"?>
<p:tagLst xmlns:p="http://schemas.openxmlformats.org/presentationml/2006/main">
  <p:tag name="PA" val="v3.0.0"/>
</p:tagLst>
</file>

<file path=ppt/tags/tag30.xml><?xml version="1.0" encoding="utf-8"?>
<p:tagLst xmlns:p="http://schemas.openxmlformats.org/presentationml/2006/main">
  <p:tag name="PA" val="v3.0.0"/>
</p:tagLst>
</file>

<file path=ppt/tags/tag31.xml><?xml version="1.0" encoding="utf-8"?>
<p:tagLst xmlns:p="http://schemas.openxmlformats.org/presentationml/2006/main">
  <p:tag name="PA" val="v3.0.0"/>
</p:tagLst>
</file>

<file path=ppt/tags/tag32.xml><?xml version="1.0" encoding="utf-8"?>
<p:tagLst xmlns:p="http://schemas.openxmlformats.org/presentationml/2006/main">
  <p:tag name="PA" val="v3.0.0"/>
</p:tagLst>
</file>

<file path=ppt/tags/tag33.xml><?xml version="1.0" encoding="utf-8"?>
<p:tagLst xmlns:p="http://schemas.openxmlformats.org/presentationml/2006/main">
  <p:tag name="PA" val="v3.0.0"/>
</p:tagLst>
</file>

<file path=ppt/tags/tag34.xml><?xml version="1.0" encoding="utf-8"?>
<p:tagLst xmlns:p="http://schemas.openxmlformats.org/presentationml/2006/main">
  <p:tag name="PA" val="v3.0.0"/>
</p:tagLst>
</file>

<file path=ppt/tags/tag35.xml><?xml version="1.0" encoding="utf-8"?>
<p:tagLst xmlns:p="http://schemas.openxmlformats.org/presentationml/2006/main">
  <p:tag name="PA" val="v3.0.0"/>
</p:tagLst>
</file>

<file path=ppt/tags/tag36.xml><?xml version="1.0" encoding="utf-8"?>
<p:tagLst xmlns:p="http://schemas.openxmlformats.org/presentationml/2006/main">
  <p:tag name="PA" val="v3.0.0"/>
</p:tagLst>
</file>

<file path=ppt/tags/tag37.xml><?xml version="1.0" encoding="utf-8"?>
<p:tagLst xmlns:p="http://schemas.openxmlformats.org/presentationml/2006/main">
  <p:tag name="PA" val="v3.0.0"/>
</p:tagLst>
</file>

<file path=ppt/tags/tag38.xml><?xml version="1.0" encoding="utf-8"?>
<p:tagLst xmlns:p="http://schemas.openxmlformats.org/presentationml/2006/main">
  <p:tag name="PA" val="v3.0.0"/>
</p:tagLst>
</file>

<file path=ppt/tags/tag39.xml><?xml version="1.0" encoding="utf-8"?>
<p:tagLst xmlns:p="http://schemas.openxmlformats.org/presentationml/2006/main">
  <p:tag name="PA" val="v3.0.0"/>
</p:tagLst>
</file>

<file path=ppt/tags/tag4.xml><?xml version="1.0" encoding="utf-8"?>
<p:tagLst xmlns:p="http://schemas.openxmlformats.org/presentationml/2006/main">
  <p:tag name="PA" val="v3.0.0"/>
</p:tagLst>
</file>

<file path=ppt/tags/tag40.xml><?xml version="1.0" encoding="utf-8"?>
<p:tagLst xmlns:p="http://schemas.openxmlformats.org/presentationml/2006/main">
  <p:tag name="PA" val="v3.0.0"/>
</p:tagLst>
</file>

<file path=ppt/tags/tag41.xml><?xml version="1.0" encoding="utf-8"?>
<p:tagLst xmlns:p="http://schemas.openxmlformats.org/presentationml/2006/main">
  <p:tag name="PA" val="v3.0.0"/>
</p:tagLst>
</file>

<file path=ppt/tags/tag42.xml><?xml version="1.0" encoding="utf-8"?>
<p:tagLst xmlns:p="http://schemas.openxmlformats.org/presentationml/2006/main">
  <p:tag name="PA" val="v3.0.0"/>
</p:tagLst>
</file>

<file path=ppt/tags/tag43.xml><?xml version="1.0" encoding="utf-8"?>
<p:tagLst xmlns:p="http://schemas.openxmlformats.org/presentationml/2006/main">
  <p:tag name="PA" val="v3.0.0"/>
</p:tagLst>
</file>

<file path=ppt/tags/tag44.xml><?xml version="1.0" encoding="utf-8"?>
<p:tagLst xmlns:p="http://schemas.openxmlformats.org/presentationml/2006/main">
  <p:tag name="PA" val="v3.0.0"/>
</p:tagLst>
</file>

<file path=ppt/tags/tag45.xml><?xml version="1.0" encoding="utf-8"?>
<p:tagLst xmlns:p="http://schemas.openxmlformats.org/presentationml/2006/main">
  <p:tag name="PA" val="v3.0.0"/>
</p:tagLst>
</file>

<file path=ppt/tags/tag46.xml><?xml version="1.0" encoding="utf-8"?>
<p:tagLst xmlns:p="http://schemas.openxmlformats.org/presentationml/2006/main">
  <p:tag name="PA" val="v3.0.0"/>
</p:tagLst>
</file>

<file path=ppt/tags/tag47.xml><?xml version="1.0" encoding="utf-8"?>
<p:tagLst xmlns:p="http://schemas.openxmlformats.org/presentationml/2006/main">
  <p:tag name="PA" val="v3.0.0"/>
</p:tagLst>
</file>

<file path=ppt/tags/tag48.xml><?xml version="1.0" encoding="utf-8"?>
<p:tagLst xmlns:p="http://schemas.openxmlformats.org/presentationml/2006/main">
  <p:tag name="PA" val="v3.0.0"/>
</p:tagLst>
</file>

<file path=ppt/tags/tag49.xml><?xml version="1.0" encoding="utf-8"?>
<p:tagLst xmlns:p="http://schemas.openxmlformats.org/presentationml/2006/main">
  <p:tag name="PA" val="v3.0.0"/>
</p:tagLst>
</file>

<file path=ppt/tags/tag5.xml><?xml version="1.0" encoding="utf-8"?>
<p:tagLst xmlns:p="http://schemas.openxmlformats.org/presentationml/2006/main">
  <p:tag name="PA" val="v3.0.0"/>
</p:tagLst>
</file>

<file path=ppt/tags/tag50.xml><?xml version="1.0" encoding="utf-8"?>
<p:tagLst xmlns:p="http://schemas.openxmlformats.org/presentationml/2006/main">
  <p:tag name="PA" val="v3.0.0"/>
</p:tagLst>
</file>

<file path=ppt/tags/tag51.xml><?xml version="1.0" encoding="utf-8"?>
<p:tagLst xmlns:p="http://schemas.openxmlformats.org/presentationml/2006/main">
  <p:tag name="PA" val="v3.0.0"/>
</p:tagLst>
</file>

<file path=ppt/tags/tag52.xml><?xml version="1.0" encoding="utf-8"?>
<p:tagLst xmlns:p="http://schemas.openxmlformats.org/presentationml/2006/main">
  <p:tag name="PA" val="v3.0.0"/>
</p:tagLst>
</file>

<file path=ppt/tags/tag53.xml><?xml version="1.0" encoding="utf-8"?>
<p:tagLst xmlns:p="http://schemas.openxmlformats.org/presentationml/2006/main">
  <p:tag name="PA" val="v3.0.0"/>
</p:tagLst>
</file>

<file path=ppt/tags/tag54.xml><?xml version="1.0" encoding="utf-8"?>
<p:tagLst xmlns:p="http://schemas.openxmlformats.org/presentationml/2006/main">
  <p:tag name="PA" val="v3.0.0"/>
</p:tagLst>
</file>

<file path=ppt/tags/tag55.xml><?xml version="1.0" encoding="utf-8"?>
<p:tagLst xmlns:p="http://schemas.openxmlformats.org/presentationml/2006/main">
  <p:tag name="PA" val="v3.0.0"/>
</p:tagLst>
</file>

<file path=ppt/tags/tag6.xml><?xml version="1.0" encoding="utf-8"?>
<p:tagLst xmlns:p="http://schemas.openxmlformats.org/presentationml/2006/main">
  <p:tag name="PA" val="v3.0.0"/>
</p:tagLst>
</file>

<file path=ppt/tags/tag7.xml><?xml version="1.0" encoding="utf-8"?>
<p:tagLst xmlns:p="http://schemas.openxmlformats.org/presentationml/2006/main">
  <p:tag name="PA" val="v3.0.0"/>
</p:tagLst>
</file>

<file path=ppt/tags/tag8.xml><?xml version="1.0" encoding="utf-8"?>
<p:tagLst xmlns:p="http://schemas.openxmlformats.org/presentationml/2006/main">
  <p:tag name="PA" val="v3.0.0"/>
</p:tagLst>
</file>

<file path=ppt/tags/tag9.xml><?xml version="1.0" encoding="utf-8"?>
<p:tagLst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wrap="none" rtlCol="0" anchor="t">
        <a:spAutoFit/>
      </a:bodyPr>
      <a:lstStyle>
        <a:defPPr algn="ctr">
          <a:defRPr lang="en-US" altLang="zh-CN"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884</Words>
  <Application>WPS 演示</Application>
  <PresentationFormat>宽屏</PresentationFormat>
  <Paragraphs>81</Paragraphs>
  <Slides>12</Slides>
  <Notes>0</Notes>
  <HiddenSlides>0</HiddenSlides>
  <MMClips>1</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12</vt:i4>
      </vt:variant>
    </vt:vector>
  </HeadingPairs>
  <TitlesOfParts>
    <vt:vector size="29" baseType="lpstr">
      <vt:lpstr>Arial</vt:lpstr>
      <vt:lpstr>宋体</vt:lpstr>
      <vt:lpstr>Wingdings</vt:lpstr>
      <vt:lpstr>思源黑体 CN Light</vt:lpstr>
      <vt:lpstr>方正兰亭纤黑_GBK</vt:lpstr>
      <vt:lpstr>等线</vt:lpstr>
      <vt:lpstr>RoyalParkSwash</vt:lpstr>
      <vt:lpstr>方正黑体_GBK</vt:lpstr>
      <vt:lpstr>微软雅黑</vt:lpstr>
      <vt:lpstr>宋体</vt:lpstr>
      <vt:lpstr>Arial Unicode MS</vt:lpstr>
      <vt:lpstr>Calibri</vt:lpstr>
      <vt:lpstr>方正书宋_GBK</vt:lpstr>
      <vt:lpstr>等线 Light</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root</cp:lastModifiedBy>
  <cp:revision>147</cp:revision>
  <dcterms:created xsi:type="dcterms:W3CDTF">2019-06-21T16:32:07Z</dcterms:created>
  <dcterms:modified xsi:type="dcterms:W3CDTF">2019-06-21T16:32:07Z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ame">
    <vt:lpwstr>马志强-合肥2.pptx</vt:lpwstr>
  </property>
  <property fmtid="{D5CDD505-2E9C-101B-9397-08002B2CF9AE}" pid="3" name="fileid">
    <vt:lpwstr>1051719</vt:lpwstr>
  </property>
  <property fmtid="{D5CDD505-2E9C-101B-9397-08002B2CF9AE}" pid="4" name="search_tags">
    <vt:lpwstr/>
  </property>
  <property fmtid="{D5CDD505-2E9C-101B-9397-08002B2CF9AE}" pid="5" name="KSOProductBuildVer">
    <vt:lpwstr>2052-10.1.0.6634</vt:lpwstr>
  </property>
</Properties>
</file>